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8" r:id="rId2"/>
  </p:sldMasterIdLst>
  <p:notesMasterIdLst>
    <p:notesMasterId r:id="rId25"/>
  </p:notesMasterIdLst>
  <p:sldIdLst>
    <p:sldId id="280"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Garamond" panose="02020404030301010803" pitchFamily="18" charset="0"/>
      <p:regular r:id="rId32"/>
      <p:bold r:id="rId33"/>
      <p:italic r:id="rId34"/>
      <p:boldItalic r:id="rId35"/>
    </p:embeddedFont>
    <p:embeddedFont>
      <p:font typeface="Proxima Nova"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0" roundtripDataSignature="AMtx7mjUKC77E3e8+pRS4BOqY/Ly8CzLv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448" autoAdjust="0"/>
  </p:normalViewPr>
  <p:slideViewPr>
    <p:cSldViewPr snapToGrid="0">
      <p:cViewPr varScale="1">
        <p:scale>
          <a:sx n="48" d="100"/>
          <a:sy n="48" d="100"/>
        </p:scale>
        <p:origin x="1340"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font" Target="fonts/font14.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9.fntdata"/><Relationship Id="rId42"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font" Target="fonts/font12.fntdata"/><Relationship Id="rId40"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heme" Target="theme/theme1.xml"/></Relationships>
</file>

<file path=ppt/media/image1.jpg>
</file>

<file path=ppt/media/image10.png>
</file>

<file path=ppt/media/image11.png>
</file>

<file path=ppt/media/image12.jpg>
</file>

<file path=ppt/media/image13.jpg>
</file>

<file path=ppt/media/image14.jpg>
</file>

<file path=ppt/media/image15.png>
</file>

<file path=ppt/media/image16.jpe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830001DC-4322-4B0E-8FA1-9E5B002B43AE}" type="slidenum">
              <a:rPr kumimoji="0" lang="en-US" altLang="en-US" sz="1200" b="1"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a:t>
            </a:fld>
            <a:endParaRPr kumimoji="0" lang="en-US" altLang="en-US" sz="1200" b="1"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422570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4" name="Google Shape;23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6" name="Google Shape;25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6" name="Google Shape;276;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vi-VN" sz="1800" b="0" i="0" u="none" strike="noStrike" dirty="0">
                <a:solidFill>
                  <a:srgbClr val="000000"/>
                </a:solidFill>
                <a:effectLst/>
                <a:latin typeface="Arial" panose="020B0604020202020204" pitchFamily="34" charset="0"/>
              </a:rPr>
              <a:t>Trọng tâm của phần Stress này là để giúp cho sv có thể NHẬN BIẾT đc những nguyên nhân gây ra stress - trạng thái cảm xúc. Thứ hai là giúp cho sv nhận biết đc dấu hiệu và tác động của stress, những phương pháp và cách để quản lí mức độ stress của bản thân -&gt; Để các bạn có thể thực hành, nhận biết đc những nguyên nhân đang  gây ra căng thẳng trong cs của mình, đánh giá đc những mức độ tác động của nó đến đời sống và các kênh để tìm kiếm sự hỗ trợ nếu cần</a:t>
            </a:r>
            <a:endParaRPr dirty="0"/>
          </a:p>
        </p:txBody>
      </p:sp>
      <p:sp>
        <p:nvSpPr>
          <p:cNvPr id="159" name="Google Shape;15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5" name="Google Shape;295;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err="1"/>
              <a:t>Giới</a:t>
            </a:r>
            <a:r>
              <a:rPr lang="en-US" dirty="0"/>
              <a:t> </a:t>
            </a:r>
            <a:r>
              <a:rPr lang="en-US" dirty="0" err="1"/>
              <a:t>thiệu</a:t>
            </a:r>
            <a:r>
              <a:rPr lang="en-US" dirty="0"/>
              <a:t> qua </a:t>
            </a:r>
            <a:r>
              <a:rPr lang="en-US" dirty="0" err="1"/>
              <a:t>về</a:t>
            </a:r>
            <a:r>
              <a:rPr lang="en-US" dirty="0"/>
              <a:t> stress, </a:t>
            </a:r>
            <a:r>
              <a:rPr lang="en-US" dirty="0" err="1"/>
              <a:t>cho</a:t>
            </a:r>
            <a:r>
              <a:rPr lang="en-US" dirty="0"/>
              <a:t> </a:t>
            </a:r>
            <a:r>
              <a:rPr lang="en-US" dirty="0" err="1"/>
              <a:t>làm</a:t>
            </a:r>
            <a:r>
              <a:rPr lang="en-US" dirty="0"/>
              <a:t> </a:t>
            </a:r>
            <a:r>
              <a:rPr lang="en-US" dirty="0" err="1"/>
              <a:t>câu</a:t>
            </a:r>
            <a:r>
              <a:rPr lang="en-US" dirty="0"/>
              <a:t> </a:t>
            </a:r>
            <a:r>
              <a:rPr lang="en-US" dirty="0" err="1"/>
              <a:t>hỏi</a:t>
            </a:r>
            <a:r>
              <a:rPr lang="en-US" dirty="0"/>
              <a:t> </a:t>
            </a:r>
            <a:r>
              <a:rPr lang="en-US" dirty="0" err="1"/>
              <a:t>trên</a:t>
            </a:r>
            <a:r>
              <a:rPr lang="en-US" dirty="0"/>
              <a:t> menti.com</a:t>
            </a:r>
          </a:p>
          <a:p>
            <a:pPr marL="0" lvl="0" indent="0" algn="l" rtl="0">
              <a:spcBef>
                <a:spcPts val="0"/>
              </a:spcBef>
              <a:spcAft>
                <a:spcPts val="0"/>
              </a:spcAft>
              <a:buNone/>
            </a:pPr>
            <a:r>
              <a:rPr lang="en-US" dirty="0"/>
              <a:t>-&gt; </a:t>
            </a:r>
            <a:r>
              <a:rPr lang="vi-VN" sz="1800" b="0" i="0" u="none" strike="noStrike" dirty="0">
                <a:solidFill>
                  <a:srgbClr val="000000"/>
                </a:solidFill>
                <a:effectLst/>
                <a:latin typeface="Arial" panose="020B0604020202020204" pitchFamily="34" charset="0"/>
              </a:rPr>
              <a:t>Cta đều có những trạng thái và cảm xúc khác nhau, xen kẽ -&gt; Điều tốt: cta đều có thể nhận biết đc cảm xúc của mình trong tuần vừa qua, nhận biết đc trạng thái cảm xúc của bản thân là điều rất cần thiết. Thực tế ko phải ai cũng có thể trả lời được câu hỏi “Bạn đang cảm thấy ntn? -&gt; Đây là vấn đề khiến cta ko thể kết nối với chính bản thân mình</a:t>
            </a:r>
            <a:endParaRPr dirty="0"/>
          </a:p>
        </p:txBody>
      </p:sp>
      <p:sp>
        <p:nvSpPr>
          <p:cNvPr id="165" name="Google Shape;16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Muốn quản lí tốt đc sự căng thẳng, cta phải nhận biết đc những nguyên nhân, nguồn cơn của sự căng thẳng nó bắt đầu từ đâu</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QUIZ1: Hiện tại theo các bạn, có những vấn đề gì hiện tại đang có thể gây căng thẳng cho các bạn? (cho nghĩ 5’)</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(Một số vấn đề: sống xa nhà, học tập căng thẳng, vỡ mộng khi vào đh, covid)</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QUIZ 2: Vậy khi các bạn cảm thấy như vậy, nơi nào trên cơ thể có những dấu hiệu rõ ràng nhất cho các bạn thấy? (vd bồn chồn ở bụng, đau đầu, co thắt ruột, tim đập nhanh, đau căng cứng vùng cổ vai gáy)</a:t>
            </a:r>
            <a:endParaRPr lang="vi-VN" b="0" dirty="0">
              <a:effectLst/>
            </a:endParaRPr>
          </a:p>
        </p:txBody>
      </p:sp>
      <p:sp>
        <p:nvSpPr>
          <p:cNvPr id="170" name="Google Shape;17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Vậy cụ thể stress là gì? một trạng thái được mô tả bằng những triệu chứng căng thẳng về thể chất và tinh thần. Và đây là một sự phản ứng HOÀN TOÀN TỰ NHIÊN của bộ não và cơ thể cta với một tình huống nào đó khi cta cảm thấy lo lắng hay sợ hãi (thể hiện qua các phản ứng của các bộ phận cụ thể trên cơ thể). Vd: khi có áp lực quá, khi có những công việc cta cảm thấy rất khó khăn để có thể hoàn thành,..</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Những trạng thái này có thể xuất hiện bất cứ lúc nào, và hay xuất hiện trong những lúc cta ko thể kiếm soát đc, khi cta ko rõ về những vấn đề ở phía trước, có những sự thay đổi ko lường trước đc</a:t>
            </a:r>
            <a:endParaRPr lang="en-US" sz="1800" b="0" i="0" u="none" strike="noStrike" dirty="0">
              <a:solidFill>
                <a:srgbClr val="000000"/>
              </a:solidFill>
              <a:effectLst/>
              <a:latin typeface="Arial" panose="020B0604020202020204" pitchFamily="34" charset="0"/>
            </a:endParaRPr>
          </a:p>
          <a:p>
            <a:pPr indent="-228600" rtl="0">
              <a:spcBef>
                <a:spcPts val="0"/>
              </a:spcBef>
              <a:spcAft>
                <a:spcPts val="0"/>
              </a:spcAft>
            </a:pPr>
            <a:endParaRPr lang="en-US" sz="1800" b="0" i="0" u="none" strike="noStrike" dirty="0">
              <a:solidFill>
                <a:srgbClr val="000000"/>
              </a:solidFill>
              <a:effectLst/>
              <a:latin typeface="Arial" panose="020B0604020202020204" pitchFamily="34" charset="0"/>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Những cảm xúc mạnh đó như buồn hay sợ hãi, hay những cảm xúc khác đều rất thông thường, gắn liền với cs của mình (Phim hoạt hình của Disney: Inside out). Tất nhiên, sẽ có những cảm xúc tích cực (làm cta thấy vui vẻ phấn chấn) và tiêu cực (làm cta buồn rầu sợ hãi). Nếu những cảm xúc tiêu cực ở mức độ cao xảy ra thường xuyên và kéo dài, cta sẽ phải làm gì đó để giải quyết chúng, nếu không sẽ dẫn đến những chiều hướng xấu hơn, ko chỉ đơn thuần là cảm xúc thoáng qua trong ngày nữa.</a:t>
            </a:r>
            <a:endParaRPr lang="vi-VN" b="0" dirty="0">
              <a:effectLst/>
            </a:endParaRPr>
          </a:p>
        </p:txBody>
      </p:sp>
      <p:sp>
        <p:nvSpPr>
          <p:cNvPr id="176" name="Google Shape;17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Về mặt tiêu cực, cảm giác căng thẳng khiến cta có thể mất tập trung, ảnh hưởng đến cả sức khoaetheer chất và tinh thần (như những biểu hiện đau của cơ thể nãy các bạn có đề cập) và cũng một phàn nào đó gây cản trở trong quá trình cta giải quyết vấn đề gì.</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KHi nào thì sự căng thẳng trở nên tiêu cực? -&gt; Dấu hiệu nhận biết: khi các bạn cảm thấy quá tải, ko thể chịu đc hay tự giải quyết đc nữa</a:t>
            </a:r>
            <a:endParaRPr lang="vi-VN" b="0" dirty="0">
              <a:effectLst/>
            </a:endParaRPr>
          </a:p>
        </p:txBody>
      </p:sp>
      <p:sp>
        <p:nvSpPr>
          <p:cNvPr id="182" name="Google Shape;18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Bên cạnh đó, cảm xúc Căng thẳng là một điều có công năng bảo vệ, hướng dẫn và thúc đẩy cho con người (theo nghiên cứu trong tâm lí học). Nếu cta ko có cảm giác này, có thể con người sẽ gặp nguy hiểm. VD trong th gặp 1 con gấu to trong rừng rượt đuổi, nếu cta ko cảm thấy căng thẳng hay áp lực, cta sẽ ko phản ứng gì khi bị gấu đuổi. Nếu có áp lực -&gt; dồn toàn bộ sự tập trung và sức lực của mình vào khoảnh khắc đó để thoát khỏi nguy hiểm -&gt; Những cảm giá ko dễ chịu, ở một mức độ nào đó, rất quan trọng, là cơ chế và kênh dẫn dắt để cta biết mình có đang đi đúng hướng chưa? có ở trong trạng thái tốt ko? để bảo vệ mình. Bên cạnh đó, nó thúc đẩy mình học tập và trau dồi những kĩ năng mới (cảm thấy lo lắng, căng thẳng nên mới dồn sức vào học, ôn thi kĩ hơn)</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-&gt; Cta nên nhìn nhận lại về stress: ko phải lúc nào sự ko dễ chịu cũng cần phải bị loại bỏ hoàn toàn (đôi khi nó sẽ là động lực cho các bạn)</a:t>
            </a:r>
            <a:endParaRPr lang="vi-VN" b="0" dirty="0">
              <a:effectLst/>
            </a:endParaRPr>
          </a:p>
        </p:txBody>
      </p:sp>
      <p:sp>
        <p:nvSpPr>
          <p:cNvPr id="188" name="Google Shape;18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Quay trở lại câu hỏi lúc nãy: Khi nào thì sự căng thẳng sẽ là tiêu cực? Lquan đến Emotion - Thought - Behavior: Thường khi đối mặt vs một sự kiện, vấn đề gì đó, cta sẽ có cảm xúc với nó. Những cảm xúc này có thể là theo chiều hướng dễ chịu hay khó chịu. Cta cũng sẽ có những suy nghĩ lquan đến các cảm xúc đó, và những hành động phản ứng lại. Và khi những cảm xúc khó chịu ảnh hưởng đến những hành vi, hoạt động thường ngày của cta, đó là lúc có tác động tiêu cực cần phải loại bỏ. Căng thẳng bồn chồn một chút nhg cta vẫn có thể ăn uống, sinh hoạt, làm việc bt -&gt; ksao. Nhg nếu căng thẳng đến nỗi ảnh hưởng đến sinh hoạt hằng này, đến công việc (có các biểu hiện ở tầng hành vi mà người ngoài có thể quan sát được -&gt; phải giải quyết nó. </a:t>
            </a:r>
            <a:endParaRPr lang="vi-VN" b="0" dirty="0">
              <a:effectLst/>
            </a:endParaRPr>
          </a:p>
          <a:p>
            <a:pPr indent="-228600" rtl="0">
              <a:spcBef>
                <a:spcPts val="0"/>
              </a:spcBef>
              <a:spcAft>
                <a:spcPts val="0"/>
              </a:spcAft>
            </a:pPr>
            <a:br>
              <a:rPr lang="vi-VN" b="0" dirty="0">
                <a:effectLst/>
              </a:rPr>
            </a:br>
            <a:r>
              <a:rPr lang="vi-VN" sz="1800" b="0" i="0" u="none" strike="noStrike" dirty="0">
                <a:solidFill>
                  <a:srgbClr val="000000"/>
                </a:solidFill>
                <a:effectLst/>
                <a:latin typeface="Arial" panose="020B0604020202020204" pitchFamily="34" charset="0"/>
              </a:rPr>
              <a:t>Các biểu hiện và dấu hiệu của stress:</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nói</a:t>
            </a:r>
            <a:r>
              <a:rPr lang="en-US" sz="1800" b="0" i="0" u="none" strike="noStrike" dirty="0">
                <a:solidFill>
                  <a:srgbClr val="000000"/>
                </a:solidFill>
                <a:effectLst/>
                <a:latin typeface="Arial" panose="020B0604020202020204" pitchFamily="34" charset="0"/>
              </a:rPr>
              <a:t> qua </a:t>
            </a:r>
            <a:r>
              <a:rPr lang="en-US" sz="1800" b="0" i="0" u="none" strike="noStrike" dirty="0" err="1">
                <a:solidFill>
                  <a:srgbClr val="000000"/>
                </a:solidFill>
                <a:effectLst/>
                <a:latin typeface="Arial" panose="020B0604020202020204" pitchFamily="34" charset="0"/>
              </a:rPr>
              <a:t>theo</a:t>
            </a:r>
            <a:r>
              <a:rPr lang="en-US" sz="1800" b="0" i="0" u="none" strike="noStrike" dirty="0">
                <a:solidFill>
                  <a:srgbClr val="000000"/>
                </a:solidFill>
                <a:effectLst/>
                <a:latin typeface="Arial" panose="020B0604020202020204" pitchFamily="34" charset="0"/>
              </a:rPr>
              <a:t> slide (</a:t>
            </a:r>
            <a:r>
              <a:rPr lang="en-US" sz="1800" b="0" i="0" u="none" strike="noStrike" dirty="0" err="1">
                <a:solidFill>
                  <a:srgbClr val="000000"/>
                </a:solidFill>
                <a:effectLst/>
                <a:latin typeface="Arial" panose="020B0604020202020204" pitchFamily="34" charset="0"/>
              </a:rPr>
              <a:t>tập</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trung</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ví</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dụ</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một</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vài</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cái</a:t>
            </a:r>
            <a:r>
              <a:rPr lang="en-US" sz="1800" b="0" i="0" u="none" strike="noStrike" dirty="0">
                <a:solidFill>
                  <a:srgbClr val="000000"/>
                </a:solidFill>
                <a:effectLst/>
                <a:latin typeface="Arial" panose="020B0604020202020204" pitchFamily="34" charset="0"/>
              </a:rPr>
              <a:t>)</a:t>
            </a:r>
            <a:endParaRPr lang="vi-VN" b="0" dirty="0">
              <a:effectLst/>
            </a:endParaRPr>
          </a:p>
        </p:txBody>
      </p:sp>
      <p:sp>
        <p:nvSpPr>
          <p:cNvPr id="194" name="Google Shape;19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Stress </a:t>
            </a:r>
            <a:r>
              <a:rPr lang="en-US" dirty="0" err="1"/>
              <a:t>kinh</a:t>
            </a:r>
            <a:r>
              <a:rPr lang="en-US" dirty="0"/>
              <a:t> </a:t>
            </a:r>
            <a:r>
              <a:rPr lang="en-US" dirty="0" err="1"/>
              <a:t>niên</a:t>
            </a:r>
            <a:r>
              <a:rPr lang="en-US" dirty="0"/>
              <a:t> (</a:t>
            </a:r>
            <a:r>
              <a:rPr lang="en-US" dirty="0" err="1"/>
              <a:t>tự</a:t>
            </a:r>
            <a:r>
              <a:rPr lang="en-US" dirty="0"/>
              <a:t> </a:t>
            </a:r>
            <a:r>
              <a:rPr lang="en-US" dirty="0" err="1"/>
              <a:t>nói</a:t>
            </a:r>
            <a:r>
              <a:rPr lang="en-US" dirty="0"/>
              <a:t> qua)</a:t>
            </a:r>
            <a:endParaRPr dirty="0"/>
          </a:p>
        </p:txBody>
      </p:sp>
      <p:sp>
        <p:nvSpPr>
          <p:cNvPr id="201" name="Google Shape;20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cxnSp>
        <p:nvCxnSpPr>
          <p:cNvPr id="25" name="Google Shape;25;p26"/>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
        <p:nvSpPr>
          <p:cNvPr id="26" name="Google Shape;26;p26"/>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6"/>
          <p:cNvSpPr txBox="1">
            <a:spLocks noGrp="1"/>
          </p:cNvSpPr>
          <p:nvPr>
            <p:ph type="body" idx="1"/>
          </p:nvPr>
        </p:nvSpPr>
        <p:spPr>
          <a:xfrm>
            <a:off x="1295401" y="2556932"/>
            <a:ext cx="9601196" cy="3318936"/>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28" name="Google Shape;28;p26"/>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6"/>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6"/>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8"/>
        <p:cNvGrpSpPr/>
        <p:nvPr/>
      </p:nvGrpSpPr>
      <p:grpSpPr>
        <a:xfrm>
          <a:off x="0" y="0"/>
          <a:ext cx="0" cy="0"/>
          <a:chOff x="0" y="0"/>
          <a:chExt cx="0" cy="0"/>
        </a:xfrm>
      </p:grpSpPr>
      <p:sp>
        <p:nvSpPr>
          <p:cNvPr id="89" name="Google Shape;89;p35"/>
          <p:cNvSpPr txBox="1">
            <a:spLocks noGrp="1"/>
          </p:cNvSpPr>
          <p:nvPr>
            <p:ph type="title"/>
          </p:nvPr>
        </p:nvSpPr>
        <p:spPr>
          <a:xfrm>
            <a:off x="1303868" y="982132"/>
            <a:ext cx="9592732" cy="29548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3200"/>
              <a:buFont typeface="Garamond"/>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5"/>
          <p:cNvSpPr txBox="1">
            <a:spLocks noGrp="1"/>
          </p:cNvSpPr>
          <p:nvPr>
            <p:ph type="body" idx="1"/>
          </p:nvPr>
        </p:nvSpPr>
        <p:spPr>
          <a:xfrm>
            <a:off x="1303868" y="4343399"/>
            <a:ext cx="9592732" cy="1532467"/>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300"/>
              <a:buNone/>
              <a:defRPr sz="20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91" name="Google Shape;91;p35"/>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35"/>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35"/>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94" name="Google Shape;94;p35"/>
          <p:cNvCxnSpPr/>
          <p:nvPr/>
        </p:nvCxnSpPr>
        <p:spPr>
          <a:xfrm>
            <a:off x="1396169" y="4140199"/>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5"/>
        <p:cNvGrpSpPr/>
        <p:nvPr/>
      </p:nvGrpSpPr>
      <p:grpSpPr>
        <a:xfrm>
          <a:off x="0" y="0"/>
          <a:ext cx="0" cy="0"/>
          <a:chOff x="0" y="0"/>
          <a:chExt cx="0" cy="0"/>
        </a:xfrm>
      </p:grpSpPr>
      <p:sp>
        <p:nvSpPr>
          <p:cNvPr id="96" name="Google Shape;96;p36"/>
          <p:cNvSpPr txBox="1">
            <a:spLocks noGrp="1"/>
          </p:cNvSpPr>
          <p:nvPr>
            <p:ph type="title"/>
          </p:nvPr>
        </p:nvSpPr>
        <p:spPr>
          <a:xfrm>
            <a:off x="1446213" y="982132"/>
            <a:ext cx="9296398" cy="23706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Garamond"/>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36"/>
          <p:cNvSpPr txBox="1">
            <a:spLocks noGrp="1"/>
          </p:cNvSpPr>
          <p:nvPr>
            <p:ph type="body" idx="1"/>
          </p:nvPr>
        </p:nvSpPr>
        <p:spPr>
          <a:xfrm>
            <a:off x="1674812" y="3352800"/>
            <a:ext cx="8839202" cy="584200"/>
          </a:xfrm>
          <a:prstGeom prst="rect">
            <a:avLst/>
          </a:prstGeom>
          <a:noFill/>
          <a:ln>
            <a:noFill/>
          </a:ln>
        </p:spPr>
        <p:txBody>
          <a:bodyPr spcFirstLastPara="1" wrap="square" lIns="91425" tIns="45700" rIns="91425" bIns="45700" anchor="ctr" anchorCtr="0">
            <a:normAutofit/>
          </a:bodyPr>
          <a:lstStyle>
            <a:lvl1pPr marL="457200" lvl="0" indent="-228600" algn="r">
              <a:spcBef>
                <a:spcPts val="400"/>
              </a:spcBef>
              <a:spcAft>
                <a:spcPts val="0"/>
              </a:spcAft>
              <a:buSzPts val="2300"/>
              <a:buFont typeface="Garamond"/>
              <a:buNone/>
              <a:defRPr sz="2000"/>
            </a:lvl1pPr>
            <a:lvl2pPr marL="914400" lvl="1" indent="-228600" algn="l">
              <a:spcBef>
                <a:spcPts val="600"/>
              </a:spcBef>
              <a:spcAft>
                <a:spcPts val="0"/>
              </a:spcAft>
              <a:buSzPts val="2300"/>
              <a:buFont typeface="Garamond"/>
              <a:buNone/>
              <a:defRPr/>
            </a:lvl2pPr>
            <a:lvl3pPr marL="1371600" lvl="2" indent="-228600" algn="l">
              <a:spcBef>
                <a:spcPts val="600"/>
              </a:spcBef>
              <a:spcAft>
                <a:spcPts val="0"/>
              </a:spcAft>
              <a:buSzPts val="2070"/>
              <a:buFont typeface="Garamond"/>
              <a:buNone/>
              <a:defRPr/>
            </a:lvl3pPr>
            <a:lvl4pPr marL="1828800" lvl="3" indent="-228600" algn="l">
              <a:spcBef>
                <a:spcPts val="600"/>
              </a:spcBef>
              <a:spcAft>
                <a:spcPts val="0"/>
              </a:spcAft>
              <a:buSzPts val="1840"/>
              <a:buFont typeface="Garamond"/>
              <a:buNone/>
              <a:defRPr/>
            </a:lvl4pPr>
            <a:lvl5pPr marL="2286000" lvl="4" indent="-228600" algn="l">
              <a:spcBef>
                <a:spcPts val="600"/>
              </a:spcBef>
              <a:spcAft>
                <a:spcPts val="0"/>
              </a:spcAft>
              <a:buSzPts val="1610"/>
              <a:buFont typeface="Garamond"/>
              <a:buNone/>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98" name="Google Shape;98;p36"/>
          <p:cNvSpPr txBox="1">
            <a:spLocks noGrp="1"/>
          </p:cNvSpPr>
          <p:nvPr>
            <p:ph type="body" idx="2"/>
          </p:nvPr>
        </p:nvSpPr>
        <p:spPr>
          <a:xfrm>
            <a:off x="1295401" y="4343399"/>
            <a:ext cx="9609666" cy="1532467"/>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300"/>
              <a:buNone/>
              <a:defRPr sz="20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99" name="Google Shape;99;p36"/>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36"/>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36"/>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02" name="Google Shape;102;p36"/>
          <p:cNvSpPr txBox="1"/>
          <p:nvPr/>
        </p:nvSpPr>
        <p:spPr>
          <a:xfrm>
            <a:off x="862013" y="87996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dk1"/>
                </a:solidFill>
                <a:latin typeface="Garamond"/>
                <a:ea typeface="Garamond"/>
                <a:cs typeface="Garamond"/>
                <a:sym typeface="Garamond"/>
              </a:rPr>
              <a:t>“</a:t>
            </a:r>
            <a:endParaRPr/>
          </a:p>
        </p:txBody>
      </p:sp>
      <p:sp>
        <p:nvSpPr>
          <p:cNvPr id="103" name="Google Shape;103;p36"/>
          <p:cNvSpPr txBox="1"/>
          <p:nvPr/>
        </p:nvSpPr>
        <p:spPr>
          <a:xfrm>
            <a:off x="10600267" y="2827870"/>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8000">
                <a:solidFill>
                  <a:schemeClr val="dk1"/>
                </a:solidFill>
                <a:latin typeface="Garamond"/>
                <a:ea typeface="Garamond"/>
                <a:cs typeface="Garamond"/>
                <a:sym typeface="Garamond"/>
              </a:rPr>
              <a:t>”</a:t>
            </a:r>
            <a:endParaRPr/>
          </a:p>
        </p:txBody>
      </p:sp>
      <p:cxnSp>
        <p:nvCxnSpPr>
          <p:cNvPr id="104" name="Google Shape;104;p36"/>
          <p:cNvCxnSpPr/>
          <p:nvPr/>
        </p:nvCxnSpPr>
        <p:spPr>
          <a:xfrm>
            <a:off x="1396169" y="4140199"/>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5"/>
        <p:cNvGrpSpPr/>
        <p:nvPr/>
      </p:nvGrpSpPr>
      <p:grpSpPr>
        <a:xfrm>
          <a:off x="0" y="0"/>
          <a:ext cx="0" cy="0"/>
          <a:chOff x="0" y="0"/>
          <a:chExt cx="0" cy="0"/>
        </a:xfrm>
      </p:grpSpPr>
      <p:sp>
        <p:nvSpPr>
          <p:cNvPr id="106" name="Google Shape;106;p37"/>
          <p:cNvSpPr txBox="1">
            <a:spLocks noGrp="1"/>
          </p:cNvSpPr>
          <p:nvPr>
            <p:ph type="title"/>
          </p:nvPr>
        </p:nvSpPr>
        <p:spPr>
          <a:xfrm>
            <a:off x="1295402" y="3308581"/>
            <a:ext cx="9609668" cy="1468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262626"/>
              </a:buClr>
              <a:buSzPts val="3200"/>
              <a:buFont typeface="Garamond"/>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37"/>
          <p:cNvSpPr txBox="1">
            <a:spLocks noGrp="1"/>
          </p:cNvSpPr>
          <p:nvPr>
            <p:ph type="body" idx="1"/>
          </p:nvPr>
        </p:nvSpPr>
        <p:spPr>
          <a:xfrm>
            <a:off x="1295401" y="4777381"/>
            <a:ext cx="960966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400"/>
              </a:spcBef>
              <a:spcAft>
                <a:spcPts val="0"/>
              </a:spcAft>
              <a:buSzPts val="2300"/>
              <a:buNone/>
              <a:defRPr sz="20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08" name="Google Shape;108;p37"/>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37"/>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37"/>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11"/>
        <p:cNvGrpSpPr/>
        <p:nvPr/>
      </p:nvGrpSpPr>
      <p:grpSpPr>
        <a:xfrm>
          <a:off x="0" y="0"/>
          <a:ext cx="0" cy="0"/>
          <a:chOff x="0" y="0"/>
          <a:chExt cx="0" cy="0"/>
        </a:xfrm>
      </p:grpSpPr>
      <p:sp>
        <p:nvSpPr>
          <p:cNvPr id="112" name="Google Shape;112;p38"/>
          <p:cNvSpPr txBox="1">
            <a:spLocks noGrp="1"/>
          </p:cNvSpPr>
          <p:nvPr>
            <p:ph type="title"/>
          </p:nvPr>
        </p:nvSpPr>
        <p:spPr>
          <a:xfrm>
            <a:off x="1446213" y="982132"/>
            <a:ext cx="9296398" cy="22436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Garamond"/>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38"/>
          <p:cNvSpPr txBox="1">
            <a:spLocks noGrp="1"/>
          </p:cNvSpPr>
          <p:nvPr>
            <p:ph type="body" idx="1"/>
          </p:nvPr>
        </p:nvSpPr>
        <p:spPr>
          <a:xfrm>
            <a:off x="1295401" y="3639312"/>
            <a:ext cx="9609668" cy="886968"/>
          </a:xfrm>
          <a:prstGeom prst="rect">
            <a:avLst/>
          </a:prstGeom>
          <a:noFill/>
          <a:ln>
            <a:noFill/>
          </a:ln>
        </p:spPr>
        <p:txBody>
          <a:bodyPr spcFirstLastPara="1" wrap="square" lIns="91425" tIns="45700" rIns="91425" bIns="45700" anchor="b" anchorCtr="0">
            <a:normAutofit/>
          </a:bodyPr>
          <a:lstStyle>
            <a:lvl1pPr marL="457200" lvl="0" indent="-228600" algn="l">
              <a:spcBef>
                <a:spcPts val="0"/>
              </a:spcBef>
              <a:spcAft>
                <a:spcPts val="0"/>
              </a:spcAft>
              <a:buSzPts val="2760"/>
              <a:buNone/>
              <a:defRPr sz="24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14" name="Google Shape;114;p38"/>
          <p:cNvSpPr txBox="1">
            <a:spLocks noGrp="1"/>
          </p:cNvSpPr>
          <p:nvPr>
            <p:ph type="body" idx="2"/>
          </p:nvPr>
        </p:nvSpPr>
        <p:spPr>
          <a:xfrm>
            <a:off x="1295401" y="4529667"/>
            <a:ext cx="9609668" cy="1346200"/>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2070"/>
              <a:buNone/>
              <a:defRPr sz="18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15" name="Google Shape;115;p38"/>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38"/>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38"/>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18" name="Google Shape;118;p38"/>
          <p:cNvSpPr txBox="1"/>
          <p:nvPr/>
        </p:nvSpPr>
        <p:spPr>
          <a:xfrm>
            <a:off x="862013" y="87996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dk1"/>
                </a:solidFill>
                <a:latin typeface="Garamond"/>
                <a:ea typeface="Garamond"/>
                <a:cs typeface="Garamond"/>
                <a:sym typeface="Garamond"/>
              </a:rPr>
              <a:t>“</a:t>
            </a:r>
            <a:endParaRPr/>
          </a:p>
        </p:txBody>
      </p:sp>
      <p:sp>
        <p:nvSpPr>
          <p:cNvPr id="119" name="Google Shape;119;p38"/>
          <p:cNvSpPr txBox="1"/>
          <p:nvPr/>
        </p:nvSpPr>
        <p:spPr>
          <a:xfrm>
            <a:off x="10600267" y="2599261"/>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8000">
                <a:solidFill>
                  <a:schemeClr val="dk1"/>
                </a:solidFill>
                <a:latin typeface="Garamond"/>
                <a:ea typeface="Garamond"/>
                <a:cs typeface="Garamond"/>
                <a:sym typeface="Garamond"/>
              </a:rPr>
              <a:t>”</a:t>
            </a:r>
            <a:endParaRPr/>
          </a:p>
        </p:txBody>
      </p:sp>
      <p:cxnSp>
        <p:nvCxnSpPr>
          <p:cNvPr id="120" name="Google Shape;120;p38"/>
          <p:cNvCxnSpPr/>
          <p:nvPr/>
        </p:nvCxnSpPr>
        <p:spPr>
          <a:xfrm>
            <a:off x="1396169" y="3429000"/>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21"/>
        <p:cNvGrpSpPr/>
        <p:nvPr/>
      </p:nvGrpSpPr>
      <p:grpSpPr>
        <a:xfrm>
          <a:off x="0" y="0"/>
          <a:ext cx="0" cy="0"/>
          <a:chOff x="0" y="0"/>
          <a:chExt cx="0" cy="0"/>
        </a:xfrm>
      </p:grpSpPr>
      <p:sp>
        <p:nvSpPr>
          <p:cNvPr id="122" name="Google Shape;122;p39"/>
          <p:cNvSpPr txBox="1">
            <a:spLocks noGrp="1"/>
          </p:cNvSpPr>
          <p:nvPr>
            <p:ph type="title"/>
          </p:nvPr>
        </p:nvSpPr>
        <p:spPr>
          <a:xfrm>
            <a:off x="1295401" y="982132"/>
            <a:ext cx="9609666" cy="22436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4400"/>
              <a:buFont typeface="Garamond"/>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39"/>
          <p:cNvSpPr txBox="1">
            <a:spLocks noGrp="1"/>
          </p:cNvSpPr>
          <p:nvPr>
            <p:ph type="body" idx="1"/>
          </p:nvPr>
        </p:nvSpPr>
        <p:spPr>
          <a:xfrm>
            <a:off x="1295401" y="3630168"/>
            <a:ext cx="9609668" cy="841248"/>
          </a:xfrm>
          <a:prstGeom prst="rect">
            <a:avLst/>
          </a:prstGeom>
          <a:noFill/>
          <a:ln>
            <a:noFill/>
          </a:ln>
        </p:spPr>
        <p:txBody>
          <a:bodyPr spcFirstLastPara="1" wrap="square" lIns="91425" tIns="45700" rIns="91425" bIns="45700" anchor="b" anchorCtr="0">
            <a:normAutofit/>
          </a:bodyPr>
          <a:lstStyle>
            <a:lvl1pPr marL="457200" lvl="0" indent="-228600" algn="l">
              <a:spcBef>
                <a:spcPts val="0"/>
              </a:spcBef>
              <a:spcAft>
                <a:spcPts val="0"/>
              </a:spcAft>
              <a:buSzPts val="3220"/>
              <a:buNone/>
              <a:defRPr sz="28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24" name="Google Shape;124;p39"/>
          <p:cNvSpPr txBox="1">
            <a:spLocks noGrp="1"/>
          </p:cNvSpPr>
          <p:nvPr>
            <p:ph type="body" idx="2"/>
          </p:nvPr>
        </p:nvSpPr>
        <p:spPr>
          <a:xfrm>
            <a:off x="1295400" y="4470399"/>
            <a:ext cx="9609670" cy="1405467"/>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2070"/>
              <a:buNone/>
              <a:defRPr sz="18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25" name="Google Shape;125;p39"/>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39"/>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39"/>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28" name="Google Shape;128;p39"/>
          <p:cNvCxnSpPr/>
          <p:nvPr/>
        </p:nvCxnSpPr>
        <p:spPr>
          <a:xfrm>
            <a:off x="1396169" y="3429000"/>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9"/>
        <p:cNvGrpSpPr/>
        <p:nvPr/>
      </p:nvGrpSpPr>
      <p:grpSpPr>
        <a:xfrm>
          <a:off x="0" y="0"/>
          <a:ext cx="0" cy="0"/>
          <a:chOff x="0" y="0"/>
          <a:chExt cx="0" cy="0"/>
        </a:xfrm>
      </p:grpSpPr>
      <p:sp>
        <p:nvSpPr>
          <p:cNvPr id="130" name="Google Shape;130;p40"/>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40"/>
          <p:cNvSpPr txBox="1">
            <a:spLocks noGrp="1"/>
          </p:cNvSpPr>
          <p:nvPr>
            <p:ph type="body" idx="1"/>
          </p:nvPr>
        </p:nvSpPr>
        <p:spPr>
          <a:xfrm rot="5400000">
            <a:off x="4436531" y="-584198"/>
            <a:ext cx="3318936" cy="9601196"/>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132" name="Google Shape;132;p40"/>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40"/>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40"/>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35" name="Google Shape;135;p40"/>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6"/>
        <p:cNvGrpSpPr/>
        <p:nvPr/>
      </p:nvGrpSpPr>
      <p:grpSpPr>
        <a:xfrm>
          <a:off x="0" y="0"/>
          <a:ext cx="0" cy="0"/>
          <a:chOff x="0" y="0"/>
          <a:chExt cx="0" cy="0"/>
        </a:xfrm>
      </p:grpSpPr>
      <p:sp>
        <p:nvSpPr>
          <p:cNvPr id="137" name="Google Shape;137;p41"/>
          <p:cNvSpPr txBox="1">
            <a:spLocks noGrp="1"/>
          </p:cNvSpPr>
          <p:nvPr>
            <p:ph type="title"/>
          </p:nvPr>
        </p:nvSpPr>
        <p:spPr>
          <a:xfrm rot="5400000">
            <a:off x="7497936" y="2483551"/>
            <a:ext cx="4893735" cy="189089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41"/>
          <p:cNvSpPr txBox="1">
            <a:spLocks noGrp="1"/>
          </p:cNvSpPr>
          <p:nvPr>
            <p:ph type="body" idx="1"/>
          </p:nvPr>
        </p:nvSpPr>
        <p:spPr>
          <a:xfrm rot="5400000">
            <a:off x="2565043" y="-287513"/>
            <a:ext cx="4893734" cy="7433025"/>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139" name="Google Shape;139;p41"/>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41"/>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41"/>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42" name="Google Shape;142;p41"/>
          <p:cNvCxnSpPr/>
          <p:nvPr/>
        </p:nvCxnSpPr>
        <p:spPr>
          <a:xfrm>
            <a:off x="8863890" y="990600"/>
            <a:ext cx="0" cy="487680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812FF-A676-6114-3AFE-3755C4A529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9B43B5E-23E8-0BF1-94E1-953C792F04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22CAB4-8011-6334-1B0F-5DDD76325D1A}"/>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5" name="Footer Placeholder 4">
            <a:extLst>
              <a:ext uri="{FF2B5EF4-FFF2-40B4-BE49-F238E27FC236}">
                <a16:creationId xmlns:a16="http://schemas.microsoft.com/office/drawing/2014/main" id="{EFB183D5-FA5F-2C91-B38D-5837CCB7DF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1F060-6567-8270-5B97-5F4D9F1B0AD7}"/>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1939960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832A0-9176-0193-8E20-C66623D93B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39667A-E368-AF03-7C0B-C11B284962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253197-8DD2-A207-3125-49362F975C02}"/>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5" name="Footer Placeholder 4">
            <a:extLst>
              <a:ext uri="{FF2B5EF4-FFF2-40B4-BE49-F238E27FC236}">
                <a16:creationId xmlns:a16="http://schemas.microsoft.com/office/drawing/2014/main" id="{D19FE9C2-DBEF-C555-60A1-4028DF281A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5A513F-D4C4-3BC9-EACF-A92807ECF556}"/>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32244819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47190-3A47-0331-5A46-10D55E1F13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D2EBF8-23B8-41E9-9938-BADFE3449D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189CE7-90E2-35D6-630F-A643B03963E5}"/>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5" name="Footer Placeholder 4">
            <a:extLst>
              <a:ext uri="{FF2B5EF4-FFF2-40B4-BE49-F238E27FC236}">
                <a16:creationId xmlns:a16="http://schemas.microsoft.com/office/drawing/2014/main" id="{997A58E2-9450-DDB8-06DA-8F9C226B5C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5FD2BE-411A-EF3B-DCF2-064104755356}"/>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581809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1"/>
        <p:cNvGrpSpPr/>
        <p:nvPr/>
      </p:nvGrpSpPr>
      <p:grpSpPr>
        <a:xfrm>
          <a:off x="0" y="0"/>
          <a:ext cx="0" cy="0"/>
          <a:chOff x="0" y="0"/>
          <a:chExt cx="0" cy="0"/>
        </a:xfrm>
      </p:grpSpPr>
      <p:sp>
        <p:nvSpPr>
          <p:cNvPr id="32" name="Google Shape;32;p27"/>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7"/>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7"/>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E272C-F733-9306-4C34-0E65EC2A81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E37C49-2C9C-68FD-A57C-0B0365B444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671D3B-5EF8-E172-70C5-DE637E4FB0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B412B83-696E-F570-782A-DC229E2F00E2}"/>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6" name="Footer Placeholder 5">
            <a:extLst>
              <a:ext uri="{FF2B5EF4-FFF2-40B4-BE49-F238E27FC236}">
                <a16:creationId xmlns:a16="http://schemas.microsoft.com/office/drawing/2014/main" id="{DEAEBB75-E1CA-83CC-AF69-59B80DF54A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265EDF-1E7C-0604-03E0-03F963E337B4}"/>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1613345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D5D55-5AB9-5C0C-87CD-F26F2357886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16E2D4-1F89-49AC-6A84-9B49C189C0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4427DA-39C7-DB31-E49F-4C3F80231A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B3A97F-6304-45D5-D806-456AAB7994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CDCE492-1D9A-3CBB-1A3B-A0A17C5EC3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933842-66AF-F4D3-1A22-02AEBA2543E3}"/>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8" name="Footer Placeholder 7">
            <a:extLst>
              <a:ext uri="{FF2B5EF4-FFF2-40B4-BE49-F238E27FC236}">
                <a16:creationId xmlns:a16="http://schemas.microsoft.com/office/drawing/2014/main" id="{946EEC55-774A-9EB3-F093-2FEB757C07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D84452-AA92-AC00-02E2-95B29C4B77BF}"/>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96750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EBE8E-5AD5-E0E9-F68A-B1E85790337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3E928FA-2E00-7B8C-84E7-82D7C599FAD1}"/>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4" name="Footer Placeholder 3">
            <a:extLst>
              <a:ext uri="{FF2B5EF4-FFF2-40B4-BE49-F238E27FC236}">
                <a16:creationId xmlns:a16="http://schemas.microsoft.com/office/drawing/2014/main" id="{844E4ACE-D54A-734C-712C-84FE1925A8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72F886-E262-965D-E09D-18AF958490E2}"/>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0384128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CD191A-CC48-E486-77DE-25F1CBE22D09}"/>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3" name="Footer Placeholder 2">
            <a:extLst>
              <a:ext uri="{FF2B5EF4-FFF2-40B4-BE49-F238E27FC236}">
                <a16:creationId xmlns:a16="http://schemas.microsoft.com/office/drawing/2014/main" id="{8AD1D55E-6C66-AD23-BF31-8746EBD0D7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1E764C-CD0E-AC90-2EFB-618D59C290A7}"/>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2017601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B5AE5-453B-FF9B-0E73-92E82A8F89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53D4DC-7F60-9C75-7C8C-7670B5BE58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1F6A7D-2F1E-4B97-3927-9745B9B0BD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B12F03-FACF-27C8-F7E1-65DB91DB2B4D}"/>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6" name="Footer Placeholder 5">
            <a:extLst>
              <a:ext uri="{FF2B5EF4-FFF2-40B4-BE49-F238E27FC236}">
                <a16:creationId xmlns:a16="http://schemas.microsoft.com/office/drawing/2014/main" id="{36A94168-87D9-3DD9-F8F5-D0AA2703A2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6BF854-EE17-203A-CE72-8E1A9B64330A}"/>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2888878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D2CB3-C915-8DC8-D245-3F48D37C0A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86DFF7-F69A-8542-2390-8041548D26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74D75F-3510-8F24-10BF-3B029DB7C0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224006-A121-C26A-292D-0DAAE4E1D784}"/>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6" name="Footer Placeholder 5">
            <a:extLst>
              <a:ext uri="{FF2B5EF4-FFF2-40B4-BE49-F238E27FC236}">
                <a16:creationId xmlns:a16="http://schemas.microsoft.com/office/drawing/2014/main" id="{A1475FBF-C4EA-B2EE-7DD8-97E8A6963E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DD1F45-8308-D14B-4302-FA6EB05619C6}"/>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146707722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D292-4F91-CF60-A59B-34D767896D6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63FF63C-5207-EC5E-45E8-54084DDF41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A26841-628E-FAFB-D082-18C1C3E252F0}"/>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5" name="Footer Placeholder 4">
            <a:extLst>
              <a:ext uri="{FF2B5EF4-FFF2-40B4-BE49-F238E27FC236}">
                <a16:creationId xmlns:a16="http://schemas.microsoft.com/office/drawing/2014/main" id="{13634775-245D-9EE2-520E-A5B508A736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908D5-9C5F-0F77-1600-D2B9CD1A4EDB}"/>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23034511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B3B0FA-AB2D-A614-A2DA-F0C447ABBA4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341021-DFA6-091E-FDC9-214FFA8869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672DAC-4E9E-7F17-1B34-D2DAE5B2FD3E}"/>
              </a:ext>
            </a:extLst>
          </p:cNvPr>
          <p:cNvSpPr>
            <a:spLocks noGrp="1"/>
          </p:cNvSpPr>
          <p:nvPr>
            <p:ph type="dt" sz="half" idx="10"/>
          </p:nvPr>
        </p:nvSpPr>
        <p:spPr/>
        <p:txBody>
          <a:bodyPr/>
          <a:lstStyle/>
          <a:p>
            <a:fld id="{A27CBEAC-99EE-4908-9C83-A2A17B1917D5}" type="datetimeFigureOut">
              <a:rPr lang="en-US" smtClean="0"/>
              <a:t>6/25/2022</a:t>
            </a:fld>
            <a:endParaRPr lang="en-US"/>
          </a:p>
        </p:txBody>
      </p:sp>
      <p:sp>
        <p:nvSpPr>
          <p:cNvPr id="5" name="Footer Placeholder 4">
            <a:extLst>
              <a:ext uri="{FF2B5EF4-FFF2-40B4-BE49-F238E27FC236}">
                <a16:creationId xmlns:a16="http://schemas.microsoft.com/office/drawing/2014/main" id="{C49B5939-9A9D-5BA9-3296-38E59DFEB6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4D1A49-8F0F-2AC4-009F-68F0BA7A4D6C}"/>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1703602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cxnSp>
        <p:nvCxnSpPr>
          <p:cNvPr id="36" name="Google Shape;36;p28"/>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
        <p:nvSpPr>
          <p:cNvPr id="37" name="Google Shape;37;p28"/>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8"/>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39" name="Google Shape;39;p28"/>
          <p:cNvSpPr txBox="1">
            <a:spLocks noGrp="1"/>
          </p:cNvSpPr>
          <p:nvPr>
            <p:ph type="body" idx="2"/>
          </p:nvPr>
        </p:nvSpPr>
        <p:spPr>
          <a:xfrm>
            <a:off x="6181344" y="2560320"/>
            <a:ext cx="4718304" cy="3310128"/>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40" name="Google Shape;40;p28"/>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8"/>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8"/>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sp>
        <p:nvSpPr>
          <p:cNvPr id="44" name="Google Shape;44;p29"/>
          <p:cNvSpPr txBox="1">
            <a:spLocks noGrp="1"/>
          </p:cNvSpPr>
          <p:nvPr>
            <p:ph type="title"/>
          </p:nvPr>
        </p:nvSpPr>
        <p:spPr>
          <a:xfrm>
            <a:off x="2015069" y="1752606"/>
            <a:ext cx="8158688" cy="1822514"/>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4400"/>
              <a:buFont typeface="Garamond"/>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9"/>
          <p:cNvSpPr txBox="1">
            <a:spLocks noGrp="1"/>
          </p:cNvSpPr>
          <p:nvPr>
            <p:ph type="body" idx="1"/>
          </p:nvPr>
        </p:nvSpPr>
        <p:spPr>
          <a:xfrm>
            <a:off x="2015067" y="3846051"/>
            <a:ext cx="8158690" cy="954547"/>
          </a:xfrm>
          <a:prstGeom prst="rect">
            <a:avLst/>
          </a:prstGeom>
          <a:noFill/>
          <a:ln>
            <a:noFill/>
          </a:ln>
        </p:spPr>
        <p:txBody>
          <a:bodyPr spcFirstLastPara="1" wrap="square" lIns="91425" tIns="45700" rIns="91425" bIns="45700" anchor="t" anchorCtr="0">
            <a:normAutofit/>
          </a:bodyPr>
          <a:lstStyle>
            <a:lvl1pPr marL="457200" lvl="0" indent="-228600" algn="ctr">
              <a:spcBef>
                <a:spcPts val="480"/>
              </a:spcBef>
              <a:spcAft>
                <a:spcPts val="0"/>
              </a:spcAft>
              <a:buSzPts val="2760"/>
              <a:buNone/>
              <a:defRPr sz="24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46" name="Google Shape;46;p29"/>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9"/>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9"/>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49" name="Google Shape;49;p29"/>
          <p:cNvCxnSpPr/>
          <p:nvPr/>
        </p:nvCxnSpPr>
        <p:spPr>
          <a:xfrm>
            <a:off x="2012723" y="3710585"/>
            <a:ext cx="8163380"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Google Shape;51;p30"/>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0"/>
          <p:cNvSpPr txBox="1">
            <a:spLocks noGrp="1"/>
          </p:cNvSpPr>
          <p:nvPr>
            <p:ph type="body" idx="1"/>
          </p:nvPr>
        </p:nvSpPr>
        <p:spPr>
          <a:xfrm>
            <a:off x="1295400" y="2658533"/>
            <a:ext cx="4718304"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3220"/>
              <a:buNone/>
              <a:defRPr sz="2800" b="0">
                <a:solidFill>
                  <a:schemeClr val="accent1"/>
                </a:solidFill>
              </a:defRPr>
            </a:lvl1pPr>
            <a:lvl2pPr marL="914400" lvl="1" indent="-228600" algn="l">
              <a:spcBef>
                <a:spcPts val="600"/>
              </a:spcBef>
              <a:spcAft>
                <a:spcPts val="0"/>
              </a:spcAft>
              <a:buSzPts val="2300"/>
              <a:buNone/>
              <a:defRPr sz="2000" b="1"/>
            </a:lvl2pPr>
            <a:lvl3pPr marL="1371600" lvl="2" indent="-228600" algn="l">
              <a:spcBef>
                <a:spcPts val="600"/>
              </a:spcBef>
              <a:spcAft>
                <a:spcPts val="0"/>
              </a:spcAft>
              <a:buSzPts val="2070"/>
              <a:buNone/>
              <a:defRPr sz="1800" b="1"/>
            </a:lvl3pPr>
            <a:lvl4pPr marL="1828800" lvl="3" indent="-228600" algn="l">
              <a:spcBef>
                <a:spcPts val="600"/>
              </a:spcBef>
              <a:spcAft>
                <a:spcPts val="0"/>
              </a:spcAft>
              <a:buSzPts val="1840"/>
              <a:buNone/>
              <a:defRPr sz="1600" b="1"/>
            </a:lvl4pPr>
            <a:lvl5pPr marL="2286000" lvl="4" indent="-228600" algn="l">
              <a:spcBef>
                <a:spcPts val="600"/>
              </a:spcBef>
              <a:spcAft>
                <a:spcPts val="0"/>
              </a:spcAft>
              <a:buSzPts val="1840"/>
              <a:buNone/>
              <a:defRPr sz="1600" b="1"/>
            </a:lvl5pPr>
            <a:lvl6pPr marL="2743200" lvl="5" indent="-228600" algn="l">
              <a:spcBef>
                <a:spcPts val="600"/>
              </a:spcBef>
              <a:spcAft>
                <a:spcPts val="0"/>
              </a:spcAft>
              <a:buSzPts val="1840"/>
              <a:buNone/>
              <a:defRPr sz="1600" b="1"/>
            </a:lvl6pPr>
            <a:lvl7pPr marL="3200400" lvl="6" indent="-228600" algn="l">
              <a:spcBef>
                <a:spcPts val="600"/>
              </a:spcBef>
              <a:spcAft>
                <a:spcPts val="0"/>
              </a:spcAft>
              <a:buSzPts val="1840"/>
              <a:buNone/>
              <a:defRPr sz="1600" b="1"/>
            </a:lvl7pPr>
            <a:lvl8pPr marL="3657600" lvl="7" indent="-228600" algn="l">
              <a:spcBef>
                <a:spcPts val="600"/>
              </a:spcBef>
              <a:spcAft>
                <a:spcPts val="0"/>
              </a:spcAft>
              <a:buSzPts val="1840"/>
              <a:buNone/>
              <a:defRPr sz="1600" b="1"/>
            </a:lvl8pPr>
            <a:lvl9pPr marL="4114800" lvl="8" indent="-228600" algn="l">
              <a:spcBef>
                <a:spcPts val="600"/>
              </a:spcBef>
              <a:spcAft>
                <a:spcPts val="600"/>
              </a:spcAft>
              <a:buSzPts val="1840"/>
              <a:buNone/>
              <a:defRPr sz="1600" b="1"/>
            </a:lvl9pPr>
          </a:lstStyle>
          <a:p>
            <a:endParaRPr/>
          </a:p>
        </p:txBody>
      </p:sp>
      <p:sp>
        <p:nvSpPr>
          <p:cNvPr id="53" name="Google Shape;53;p30"/>
          <p:cNvSpPr txBox="1">
            <a:spLocks noGrp="1"/>
          </p:cNvSpPr>
          <p:nvPr>
            <p:ph type="body" idx="2"/>
          </p:nvPr>
        </p:nvSpPr>
        <p:spPr>
          <a:xfrm>
            <a:off x="1295400" y="3243262"/>
            <a:ext cx="4718304" cy="2632605"/>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54" name="Google Shape;54;p30"/>
          <p:cNvSpPr txBox="1">
            <a:spLocks noGrp="1"/>
          </p:cNvSpPr>
          <p:nvPr>
            <p:ph type="body" idx="3"/>
          </p:nvPr>
        </p:nvSpPr>
        <p:spPr>
          <a:xfrm>
            <a:off x="6180671" y="2658533"/>
            <a:ext cx="4718304"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3220"/>
              <a:buNone/>
              <a:defRPr sz="2800" b="0">
                <a:solidFill>
                  <a:schemeClr val="accent1"/>
                </a:solidFill>
              </a:defRPr>
            </a:lvl1pPr>
            <a:lvl2pPr marL="914400" lvl="1" indent="-228600" algn="l">
              <a:spcBef>
                <a:spcPts val="600"/>
              </a:spcBef>
              <a:spcAft>
                <a:spcPts val="0"/>
              </a:spcAft>
              <a:buSzPts val="2300"/>
              <a:buNone/>
              <a:defRPr sz="2000" b="1"/>
            </a:lvl2pPr>
            <a:lvl3pPr marL="1371600" lvl="2" indent="-228600" algn="l">
              <a:spcBef>
                <a:spcPts val="600"/>
              </a:spcBef>
              <a:spcAft>
                <a:spcPts val="0"/>
              </a:spcAft>
              <a:buSzPts val="2070"/>
              <a:buNone/>
              <a:defRPr sz="1800" b="1"/>
            </a:lvl3pPr>
            <a:lvl4pPr marL="1828800" lvl="3" indent="-228600" algn="l">
              <a:spcBef>
                <a:spcPts val="600"/>
              </a:spcBef>
              <a:spcAft>
                <a:spcPts val="0"/>
              </a:spcAft>
              <a:buSzPts val="1840"/>
              <a:buNone/>
              <a:defRPr sz="1600" b="1"/>
            </a:lvl4pPr>
            <a:lvl5pPr marL="2286000" lvl="4" indent="-228600" algn="l">
              <a:spcBef>
                <a:spcPts val="600"/>
              </a:spcBef>
              <a:spcAft>
                <a:spcPts val="0"/>
              </a:spcAft>
              <a:buSzPts val="1840"/>
              <a:buNone/>
              <a:defRPr sz="1600" b="1"/>
            </a:lvl5pPr>
            <a:lvl6pPr marL="2743200" lvl="5" indent="-228600" algn="l">
              <a:spcBef>
                <a:spcPts val="600"/>
              </a:spcBef>
              <a:spcAft>
                <a:spcPts val="0"/>
              </a:spcAft>
              <a:buSzPts val="1840"/>
              <a:buNone/>
              <a:defRPr sz="1600" b="1"/>
            </a:lvl6pPr>
            <a:lvl7pPr marL="3200400" lvl="6" indent="-228600" algn="l">
              <a:spcBef>
                <a:spcPts val="600"/>
              </a:spcBef>
              <a:spcAft>
                <a:spcPts val="0"/>
              </a:spcAft>
              <a:buSzPts val="1840"/>
              <a:buNone/>
              <a:defRPr sz="1600" b="1"/>
            </a:lvl7pPr>
            <a:lvl8pPr marL="3657600" lvl="7" indent="-228600" algn="l">
              <a:spcBef>
                <a:spcPts val="600"/>
              </a:spcBef>
              <a:spcAft>
                <a:spcPts val="0"/>
              </a:spcAft>
              <a:buSzPts val="1840"/>
              <a:buNone/>
              <a:defRPr sz="1600" b="1"/>
            </a:lvl8pPr>
            <a:lvl9pPr marL="4114800" lvl="8" indent="-228600" algn="l">
              <a:spcBef>
                <a:spcPts val="600"/>
              </a:spcBef>
              <a:spcAft>
                <a:spcPts val="600"/>
              </a:spcAft>
              <a:buSzPts val="1840"/>
              <a:buNone/>
              <a:defRPr sz="1600" b="1"/>
            </a:lvl9pPr>
          </a:lstStyle>
          <a:p>
            <a:endParaRPr/>
          </a:p>
        </p:txBody>
      </p:sp>
      <p:sp>
        <p:nvSpPr>
          <p:cNvPr id="55" name="Google Shape;55;p30"/>
          <p:cNvSpPr txBox="1">
            <a:spLocks noGrp="1"/>
          </p:cNvSpPr>
          <p:nvPr>
            <p:ph type="body" idx="4"/>
          </p:nvPr>
        </p:nvSpPr>
        <p:spPr>
          <a:xfrm>
            <a:off x="6180671" y="3243262"/>
            <a:ext cx="4718304" cy="2632605"/>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56" name="Google Shape;56;p30"/>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0"/>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0"/>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59" name="Google Shape;59;p30"/>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sp>
        <p:nvSpPr>
          <p:cNvPr id="61" name="Google Shape;61;p31"/>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31"/>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1"/>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1"/>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65" name="Google Shape;65;p31"/>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32"/>
          <p:cNvSpPr txBox="1">
            <a:spLocks noGrp="1"/>
          </p:cNvSpPr>
          <p:nvPr>
            <p:ph type="title"/>
          </p:nvPr>
        </p:nvSpPr>
        <p:spPr>
          <a:xfrm>
            <a:off x="1293811" y="1388534"/>
            <a:ext cx="3718455"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2400"/>
              <a:buFont typeface="Garamond"/>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32"/>
          <p:cNvSpPr txBox="1">
            <a:spLocks noGrp="1"/>
          </p:cNvSpPr>
          <p:nvPr>
            <p:ph type="body" idx="1"/>
          </p:nvPr>
        </p:nvSpPr>
        <p:spPr>
          <a:xfrm>
            <a:off x="5418668" y="982131"/>
            <a:ext cx="5469466" cy="4893735"/>
          </a:xfrm>
          <a:prstGeom prst="rect">
            <a:avLst/>
          </a:prstGeom>
          <a:noFill/>
          <a:ln>
            <a:noFill/>
          </a:ln>
        </p:spPr>
        <p:txBody>
          <a:bodyPr spcFirstLastPara="1" wrap="square" lIns="91425" tIns="45700" rIns="91425" bIns="45700" anchor="ctr"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69" name="Google Shape;69;p32"/>
          <p:cNvSpPr txBox="1">
            <a:spLocks noGrp="1"/>
          </p:cNvSpPr>
          <p:nvPr>
            <p:ph type="body" idx="2"/>
          </p:nvPr>
        </p:nvSpPr>
        <p:spPr>
          <a:xfrm>
            <a:off x="1293811" y="3031065"/>
            <a:ext cx="3718455" cy="2438404"/>
          </a:xfrm>
          <a:prstGeom prst="rect">
            <a:avLst/>
          </a:prstGeom>
          <a:noFill/>
          <a:ln>
            <a:noFill/>
          </a:ln>
        </p:spPr>
        <p:txBody>
          <a:bodyPr spcFirstLastPara="1" wrap="square" lIns="91425" tIns="45700" rIns="91425" bIns="45700" anchor="t" anchorCtr="0">
            <a:normAutofit/>
          </a:bodyPr>
          <a:lstStyle>
            <a:lvl1pPr marL="457200" lvl="0" indent="-228600" algn="ctr">
              <a:spcBef>
                <a:spcPts val="320"/>
              </a:spcBef>
              <a:spcAft>
                <a:spcPts val="0"/>
              </a:spcAft>
              <a:buSzPts val="1840"/>
              <a:buNone/>
              <a:defRPr sz="1600"/>
            </a:lvl1pPr>
            <a:lvl2pPr marL="914400" lvl="1" indent="-228600" algn="l">
              <a:spcBef>
                <a:spcPts val="600"/>
              </a:spcBef>
              <a:spcAft>
                <a:spcPts val="0"/>
              </a:spcAft>
              <a:buSzPts val="1380"/>
              <a:buNone/>
              <a:defRPr sz="1200"/>
            </a:lvl2pPr>
            <a:lvl3pPr marL="1371600" lvl="2" indent="-228600" algn="l">
              <a:spcBef>
                <a:spcPts val="600"/>
              </a:spcBef>
              <a:spcAft>
                <a:spcPts val="0"/>
              </a:spcAft>
              <a:buSzPts val="1150"/>
              <a:buNone/>
              <a:defRPr sz="1000"/>
            </a:lvl3pPr>
            <a:lvl4pPr marL="1828800" lvl="3" indent="-228600" algn="l">
              <a:spcBef>
                <a:spcPts val="600"/>
              </a:spcBef>
              <a:spcAft>
                <a:spcPts val="0"/>
              </a:spcAft>
              <a:buSzPts val="1035"/>
              <a:buNone/>
              <a:defRPr sz="900"/>
            </a:lvl4pPr>
            <a:lvl5pPr marL="2286000" lvl="4" indent="-228600" algn="l">
              <a:spcBef>
                <a:spcPts val="600"/>
              </a:spcBef>
              <a:spcAft>
                <a:spcPts val="0"/>
              </a:spcAft>
              <a:buSzPts val="1035"/>
              <a:buNone/>
              <a:defRPr sz="900"/>
            </a:lvl5pPr>
            <a:lvl6pPr marL="2743200" lvl="5" indent="-228600" algn="l">
              <a:spcBef>
                <a:spcPts val="600"/>
              </a:spcBef>
              <a:spcAft>
                <a:spcPts val="0"/>
              </a:spcAft>
              <a:buSzPts val="1035"/>
              <a:buNone/>
              <a:defRPr sz="900"/>
            </a:lvl6pPr>
            <a:lvl7pPr marL="3200400" lvl="6" indent="-228600" algn="l">
              <a:spcBef>
                <a:spcPts val="600"/>
              </a:spcBef>
              <a:spcAft>
                <a:spcPts val="0"/>
              </a:spcAft>
              <a:buSzPts val="1035"/>
              <a:buNone/>
              <a:defRPr sz="900"/>
            </a:lvl7pPr>
            <a:lvl8pPr marL="3657600" lvl="7" indent="-228600" algn="l">
              <a:spcBef>
                <a:spcPts val="600"/>
              </a:spcBef>
              <a:spcAft>
                <a:spcPts val="0"/>
              </a:spcAft>
              <a:buSzPts val="1035"/>
              <a:buNone/>
              <a:defRPr sz="900"/>
            </a:lvl8pPr>
            <a:lvl9pPr marL="4114800" lvl="8" indent="-228600" algn="l">
              <a:spcBef>
                <a:spcPts val="600"/>
              </a:spcBef>
              <a:spcAft>
                <a:spcPts val="600"/>
              </a:spcAft>
              <a:buSzPts val="1035"/>
              <a:buNone/>
              <a:defRPr sz="900"/>
            </a:lvl9pPr>
          </a:lstStyle>
          <a:p>
            <a:endParaRPr/>
          </a:p>
        </p:txBody>
      </p:sp>
      <p:sp>
        <p:nvSpPr>
          <p:cNvPr id="70" name="Google Shape;70;p32"/>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2"/>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2"/>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73" name="Google Shape;73;p32"/>
          <p:cNvCxnSpPr/>
          <p:nvPr/>
        </p:nvCxnSpPr>
        <p:spPr>
          <a:xfrm>
            <a:off x="1396169" y="2912533"/>
            <a:ext cx="35144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sp>
        <p:nvSpPr>
          <p:cNvPr id="75" name="Google Shape;75;p33"/>
          <p:cNvSpPr txBox="1">
            <a:spLocks noGrp="1"/>
          </p:cNvSpPr>
          <p:nvPr>
            <p:ph type="title"/>
          </p:nvPr>
        </p:nvSpPr>
        <p:spPr>
          <a:xfrm>
            <a:off x="1295399" y="1883832"/>
            <a:ext cx="6241816"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2800"/>
              <a:buFont typeface="Garamond"/>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3"/>
          <p:cNvSpPr>
            <a:spLocks noGrp="1"/>
          </p:cNvSpPr>
          <p:nvPr>
            <p:ph type="pic" idx="2"/>
          </p:nvPr>
        </p:nvSpPr>
        <p:spPr>
          <a:xfrm>
            <a:off x="8094831" y="1041400"/>
            <a:ext cx="3063347" cy="4775200"/>
          </a:xfrm>
          <a:prstGeom prst="roundRect">
            <a:avLst>
              <a:gd name="adj" fmla="val 0"/>
            </a:avLst>
          </a:prstGeom>
          <a:noFill/>
          <a:ln w="57150" cap="flat" cmpd="thickThin">
            <a:solidFill>
              <a:srgbClr val="7F7F7F"/>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spcBef>
                <a:spcPts val="32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1pPr>
            <a:lvl2pPr marR="0" lvl="1"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2pPr>
            <a:lvl3pPr marR="0" lvl="2"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3pPr>
            <a:lvl4pPr marR="0" lvl="3"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4pPr>
            <a:lvl5pPr marR="0" lvl="4"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5pPr>
            <a:lvl6pPr marR="0" lvl="5"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6pPr>
            <a:lvl7pPr marR="0" lvl="6"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7pPr>
            <a:lvl8pPr marR="0" lvl="7"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8pPr>
            <a:lvl9pPr marR="0" lvl="8" algn="l" rtl="0">
              <a:spcBef>
                <a:spcPts val="600"/>
              </a:spcBef>
              <a:spcAft>
                <a:spcPts val="60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9pPr>
          </a:lstStyle>
          <a:p>
            <a:endParaRPr/>
          </a:p>
        </p:txBody>
      </p:sp>
      <p:sp>
        <p:nvSpPr>
          <p:cNvPr id="77" name="Google Shape;77;p33"/>
          <p:cNvSpPr txBox="1">
            <a:spLocks noGrp="1"/>
          </p:cNvSpPr>
          <p:nvPr>
            <p:ph type="body" idx="1"/>
          </p:nvPr>
        </p:nvSpPr>
        <p:spPr>
          <a:xfrm>
            <a:off x="1295399" y="3255432"/>
            <a:ext cx="6241816" cy="1828800"/>
          </a:xfrm>
          <a:prstGeom prst="rect">
            <a:avLst/>
          </a:prstGeom>
          <a:noFill/>
          <a:ln>
            <a:noFill/>
          </a:ln>
        </p:spPr>
        <p:txBody>
          <a:bodyPr spcFirstLastPara="1" wrap="square" lIns="91425" tIns="45700" rIns="91425" bIns="45700" anchor="t" anchorCtr="0">
            <a:normAutofit/>
          </a:bodyPr>
          <a:lstStyle>
            <a:lvl1pPr marL="457200" lvl="0" indent="-228600" algn="ctr">
              <a:spcBef>
                <a:spcPts val="360"/>
              </a:spcBef>
              <a:spcAft>
                <a:spcPts val="0"/>
              </a:spcAft>
              <a:buSzPts val="2070"/>
              <a:buNone/>
              <a:defRPr sz="1800"/>
            </a:lvl1pPr>
            <a:lvl2pPr marL="914400" lvl="1" indent="-228600" algn="l">
              <a:spcBef>
                <a:spcPts val="600"/>
              </a:spcBef>
              <a:spcAft>
                <a:spcPts val="0"/>
              </a:spcAft>
              <a:buSzPts val="1380"/>
              <a:buNone/>
              <a:defRPr sz="1200"/>
            </a:lvl2pPr>
            <a:lvl3pPr marL="1371600" lvl="2" indent="-228600" algn="l">
              <a:spcBef>
                <a:spcPts val="600"/>
              </a:spcBef>
              <a:spcAft>
                <a:spcPts val="0"/>
              </a:spcAft>
              <a:buSzPts val="1150"/>
              <a:buNone/>
              <a:defRPr sz="1000"/>
            </a:lvl3pPr>
            <a:lvl4pPr marL="1828800" lvl="3" indent="-228600" algn="l">
              <a:spcBef>
                <a:spcPts val="600"/>
              </a:spcBef>
              <a:spcAft>
                <a:spcPts val="0"/>
              </a:spcAft>
              <a:buSzPts val="1035"/>
              <a:buNone/>
              <a:defRPr sz="900"/>
            </a:lvl4pPr>
            <a:lvl5pPr marL="2286000" lvl="4" indent="-228600" algn="l">
              <a:spcBef>
                <a:spcPts val="600"/>
              </a:spcBef>
              <a:spcAft>
                <a:spcPts val="0"/>
              </a:spcAft>
              <a:buSzPts val="1035"/>
              <a:buNone/>
              <a:defRPr sz="900"/>
            </a:lvl5pPr>
            <a:lvl6pPr marL="2743200" lvl="5" indent="-228600" algn="l">
              <a:spcBef>
                <a:spcPts val="600"/>
              </a:spcBef>
              <a:spcAft>
                <a:spcPts val="0"/>
              </a:spcAft>
              <a:buSzPts val="1035"/>
              <a:buNone/>
              <a:defRPr sz="900"/>
            </a:lvl6pPr>
            <a:lvl7pPr marL="3200400" lvl="6" indent="-228600" algn="l">
              <a:spcBef>
                <a:spcPts val="600"/>
              </a:spcBef>
              <a:spcAft>
                <a:spcPts val="0"/>
              </a:spcAft>
              <a:buSzPts val="1035"/>
              <a:buNone/>
              <a:defRPr sz="900"/>
            </a:lvl7pPr>
            <a:lvl8pPr marL="3657600" lvl="7" indent="-228600" algn="l">
              <a:spcBef>
                <a:spcPts val="600"/>
              </a:spcBef>
              <a:spcAft>
                <a:spcPts val="0"/>
              </a:spcAft>
              <a:buSzPts val="1035"/>
              <a:buNone/>
              <a:defRPr sz="900"/>
            </a:lvl8pPr>
            <a:lvl9pPr marL="4114800" lvl="8" indent="-228600" algn="l">
              <a:spcBef>
                <a:spcPts val="600"/>
              </a:spcBef>
              <a:spcAft>
                <a:spcPts val="600"/>
              </a:spcAft>
              <a:buSzPts val="1035"/>
              <a:buNone/>
              <a:defRPr sz="900"/>
            </a:lvl9pPr>
          </a:lstStyle>
          <a:p>
            <a:endParaRPr/>
          </a:p>
        </p:txBody>
      </p:sp>
      <p:sp>
        <p:nvSpPr>
          <p:cNvPr id="78" name="Google Shape;78;p33"/>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3"/>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33"/>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1"/>
        <p:cNvGrpSpPr/>
        <p:nvPr/>
      </p:nvGrpSpPr>
      <p:grpSpPr>
        <a:xfrm>
          <a:off x="0" y="0"/>
          <a:ext cx="0" cy="0"/>
          <a:chOff x="0" y="0"/>
          <a:chExt cx="0" cy="0"/>
        </a:xfrm>
      </p:grpSpPr>
      <p:sp>
        <p:nvSpPr>
          <p:cNvPr id="82" name="Google Shape;82;p34"/>
          <p:cNvSpPr txBox="1">
            <a:spLocks noGrp="1"/>
          </p:cNvSpPr>
          <p:nvPr>
            <p:ph type="title"/>
          </p:nvPr>
        </p:nvSpPr>
        <p:spPr>
          <a:xfrm>
            <a:off x="1295401" y="4815415"/>
            <a:ext cx="9609666" cy="566738"/>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2400"/>
              <a:buFont typeface="Garamond"/>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4"/>
          <p:cNvSpPr>
            <a:spLocks noGrp="1"/>
          </p:cNvSpPr>
          <p:nvPr>
            <p:ph type="pic" idx="2"/>
          </p:nvPr>
        </p:nvSpPr>
        <p:spPr>
          <a:xfrm>
            <a:off x="1041427" y="1041399"/>
            <a:ext cx="10105972" cy="3335869"/>
          </a:xfrm>
          <a:prstGeom prst="roundRect">
            <a:avLst>
              <a:gd name="adj" fmla="val 0"/>
            </a:avLst>
          </a:prstGeom>
          <a:noFill/>
          <a:ln w="57150" cap="flat" cmpd="thickThin">
            <a:solidFill>
              <a:srgbClr val="7F7F7F"/>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spcBef>
                <a:spcPts val="32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1pPr>
            <a:lvl2pPr marR="0" lvl="1"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2pPr>
            <a:lvl3pPr marR="0" lvl="2"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3pPr>
            <a:lvl4pPr marR="0" lvl="3"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4pPr>
            <a:lvl5pPr marR="0" lvl="4"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5pPr>
            <a:lvl6pPr marR="0" lvl="5"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6pPr>
            <a:lvl7pPr marR="0" lvl="6"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7pPr>
            <a:lvl8pPr marR="0" lvl="7"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8pPr>
            <a:lvl9pPr marR="0" lvl="8" algn="l" rtl="0">
              <a:spcBef>
                <a:spcPts val="600"/>
              </a:spcBef>
              <a:spcAft>
                <a:spcPts val="60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9pPr>
          </a:lstStyle>
          <a:p>
            <a:endParaRPr/>
          </a:p>
        </p:txBody>
      </p:sp>
      <p:sp>
        <p:nvSpPr>
          <p:cNvPr id="84" name="Google Shape;84;p34"/>
          <p:cNvSpPr txBox="1">
            <a:spLocks noGrp="1"/>
          </p:cNvSpPr>
          <p:nvPr>
            <p:ph type="body" idx="1"/>
          </p:nvPr>
        </p:nvSpPr>
        <p:spPr>
          <a:xfrm>
            <a:off x="1295401" y="5382153"/>
            <a:ext cx="9609666" cy="493712"/>
          </a:xfrm>
          <a:prstGeom prst="rect">
            <a:avLst/>
          </a:prstGeom>
          <a:noFill/>
          <a:ln>
            <a:noFill/>
          </a:ln>
        </p:spPr>
        <p:txBody>
          <a:bodyPr spcFirstLastPara="1" wrap="square" lIns="91425" tIns="45700" rIns="91425" bIns="45700" anchor="t" anchorCtr="0">
            <a:normAutofit/>
          </a:bodyPr>
          <a:lstStyle>
            <a:lvl1pPr marL="457200" lvl="0" indent="-228600" algn="ctr">
              <a:spcBef>
                <a:spcPts val="280"/>
              </a:spcBef>
              <a:spcAft>
                <a:spcPts val="0"/>
              </a:spcAft>
              <a:buSzPts val="1610"/>
              <a:buNone/>
              <a:defRPr sz="1400"/>
            </a:lvl1pPr>
            <a:lvl2pPr marL="914400" lvl="1" indent="-228600" algn="l">
              <a:spcBef>
                <a:spcPts val="600"/>
              </a:spcBef>
              <a:spcAft>
                <a:spcPts val="0"/>
              </a:spcAft>
              <a:buSzPts val="1380"/>
              <a:buNone/>
              <a:defRPr sz="1200"/>
            </a:lvl2pPr>
            <a:lvl3pPr marL="1371600" lvl="2" indent="-228600" algn="l">
              <a:spcBef>
                <a:spcPts val="600"/>
              </a:spcBef>
              <a:spcAft>
                <a:spcPts val="0"/>
              </a:spcAft>
              <a:buSzPts val="1150"/>
              <a:buNone/>
              <a:defRPr sz="1000"/>
            </a:lvl3pPr>
            <a:lvl4pPr marL="1828800" lvl="3" indent="-228600" algn="l">
              <a:spcBef>
                <a:spcPts val="600"/>
              </a:spcBef>
              <a:spcAft>
                <a:spcPts val="0"/>
              </a:spcAft>
              <a:buSzPts val="1035"/>
              <a:buNone/>
              <a:defRPr sz="900"/>
            </a:lvl4pPr>
            <a:lvl5pPr marL="2286000" lvl="4" indent="-228600" algn="l">
              <a:spcBef>
                <a:spcPts val="600"/>
              </a:spcBef>
              <a:spcAft>
                <a:spcPts val="0"/>
              </a:spcAft>
              <a:buSzPts val="1035"/>
              <a:buNone/>
              <a:defRPr sz="900"/>
            </a:lvl5pPr>
            <a:lvl6pPr marL="2743200" lvl="5" indent="-228600" algn="l">
              <a:spcBef>
                <a:spcPts val="600"/>
              </a:spcBef>
              <a:spcAft>
                <a:spcPts val="0"/>
              </a:spcAft>
              <a:buSzPts val="1035"/>
              <a:buNone/>
              <a:defRPr sz="900"/>
            </a:lvl6pPr>
            <a:lvl7pPr marL="3200400" lvl="6" indent="-228600" algn="l">
              <a:spcBef>
                <a:spcPts val="600"/>
              </a:spcBef>
              <a:spcAft>
                <a:spcPts val="0"/>
              </a:spcAft>
              <a:buSzPts val="1035"/>
              <a:buNone/>
              <a:defRPr sz="900"/>
            </a:lvl7pPr>
            <a:lvl8pPr marL="3657600" lvl="7" indent="-228600" algn="l">
              <a:spcBef>
                <a:spcPts val="600"/>
              </a:spcBef>
              <a:spcAft>
                <a:spcPts val="0"/>
              </a:spcAft>
              <a:buSzPts val="1035"/>
              <a:buNone/>
              <a:defRPr sz="900"/>
            </a:lvl8pPr>
            <a:lvl9pPr marL="4114800" lvl="8" indent="-228600" algn="l">
              <a:spcBef>
                <a:spcPts val="600"/>
              </a:spcBef>
              <a:spcAft>
                <a:spcPts val="600"/>
              </a:spcAft>
              <a:buSzPts val="1035"/>
              <a:buNone/>
              <a:defRPr sz="900"/>
            </a:lvl9pPr>
          </a:lstStyle>
          <a:p>
            <a:endParaRPr/>
          </a:p>
        </p:txBody>
      </p:sp>
      <p:sp>
        <p:nvSpPr>
          <p:cNvPr id="85" name="Google Shape;85;p34"/>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34"/>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34"/>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8">
            <a:alphaModFix/>
          </a:blip>
          <a:stretch>
            <a:fillRect/>
          </a:stretch>
        </a:blipFill>
        <a:effectLst/>
      </p:bgPr>
    </p:bg>
    <p:spTree>
      <p:nvGrpSpPr>
        <p:cNvPr id="1" name="Shape 9"/>
        <p:cNvGrpSpPr/>
        <p:nvPr/>
      </p:nvGrpSpPr>
      <p:grpSpPr>
        <a:xfrm>
          <a:off x="0" y="0"/>
          <a:ext cx="0" cy="0"/>
          <a:chOff x="0" y="0"/>
          <a:chExt cx="0" cy="0"/>
        </a:xfrm>
      </p:grpSpPr>
      <p:pic>
        <p:nvPicPr>
          <p:cNvPr id="10" name="Google Shape;10;p24" descr="HD-PanelContent-GrommetsCombined.png"/>
          <p:cNvPicPr preferRelativeResize="0"/>
          <p:nvPr/>
        </p:nvPicPr>
        <p:blipFill rotWithShape="1">
          <a:blip r:embed="rId19">
            <a:alphaModFix/>
          </a:blip>
          <a:srcRect/>
          <a:stretch/>
        </p:blipFill>
        <p:spPr>
          <a:xfrm>
            <a:off x="0" y="0"/>
            <a:ext cx="12188825" cy="6856214"/>
          </a:xfrm>
          <a:prstGeom prst="rect">
            <a:avLst/>
          </a:prstGeom>
          <a:noFill/>
          <a:ln>
            <a:noFill/>
          </a:ln>
        </p:spPr>
      </p:pic>
      <p:sp>
        <p:nvSpPr>
          <p:cNvPr id="11" name="Google Shape;11;p24"/>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262626"/>
              </a:buClr>
              <a:buSzPts val="4400"/>
              <a:buFont typeface="Garamond"/>
              <a:buNone/>
              <a:defRPr sz="4400" b="0" i="0" u="none" strike="noStrike" cap="none">
                <a:solidFill>
                  <a:srgbClr val="262626"/>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2" name="Google Shape;12;p24"/>
          <p:cNvSpPr txBox="1">
            <a:spLocks noGrp="1"/>
          </p:cNvSpPr>
          <p:nvPr>
            <p:ph type="body" idx="1"/>
          </p:nvPr>
        </p:nvSpPr>
        <p:spPr>
          <a:xfrm>
            <a:off x="1295401" y="2556932"/>
            <a:ext cx="9601196" cy="3318936"/>
          </a:xfrm>
          <a:prstGeom prst="rect">
            <a:avLst/>
          </a:prstGeom>
          <a:noFill/>
          <a:ln>
            <a:noFill/>
          </a:ln>
        </p:spPr>
        <p:txBody>
          <a:bodyPr spcFirstLastPara="1" wrap="square" lIns="91425" tIns="45700" rIns="91425" bIns="45700" anchor="t" anchorCtr="0">
            <a:normAutofit/>
          </a:bodyPr>
          <a:lstStyle>
            <a:lvl1pPr marL="457200" marR="0" lvl="0" indent="-403860" algn="l" rtl="0">
              <a:spcBef>
                <a:spcPts val="480"/>
              </a:spcBef>
              <a:spcAft>
                <a:spcPts val="0"/>
              </a:spcAft>
              <a:buClr>
                <a:schemeClr val="accent1"/>
              </a:buClr>
              <a:buSzPts val="2760"/>
              <a:buFont typeface="Arial"/>
              <a:buChar char="•"/>
              <a:defRPr sz="2400" b="0" i="0" u="none" strike="noStrike" cap="none">
                <a:solidFill>
                  <a:srgbClr val="262626"/>
                </a:solidFill>
                <a:latin typeface="Garamond"/>
                <a:ea typeface="Garamond"/>
                <a:cs typeface="Garamond"/>
                <a:sym typeface="Garamond"/>
              </a:defRPr>
            </a:lvl1pPr>
            <a:lvl2pPr marL="914400" marR="0" lvl="1" indent="-374650" algn="l" rtl="0">
              <a:spcBef>
                <a:spcPts val="600"/>
              </a:spcBef>
              <a:spcAft>
                <a:spcPts val="0"/>
              </a:spcAft>
              <a:buClr>
                <a:schemeClr val="accent1"/>
              </a:buClr>
              <a:buSzPts val="2300"/>
              <a:buFont typeface="Arial"/>
              <a:buChar char="•"/>
              <a:defRPr sz="2000" b="0" i="0" u="none" strike="noStrike" cap="none">
                <a:solidFill>
                  <a:srgbClr val="262626"/>
                </a:solidFill>
                <a:latin typeface="Garamond"/>
                <a:ea typeface="Garamond"/>
                <a:cs typeface="Garamond"/>
                <a:sym typeface="Garamond"/>
              </a:defRPr>
            </a:lvl2pPr>
            <a:lvl3pPr marL="1371600" marR="0" lvl="2" indent="-360044" algn="l" rtl="0">
              <a:spcBef>
                <a:spcPts val="600"/>
              </a:spcBef>
              <a:spcAft>
                <a:spcPts val="0"/>
              </a:spcAft>
              <a:buClr>
                <a:schemeClr val="accent1"/>
              </a:buClr>
              <a:buSzPts val="2070"/>
              <a:buFont typeface="Arial"/>
              <a:buChar char="•"/>
              <a:defRPr sz="1800" b="0" i="0" u="none" strike="noStrike" cap="none">
                <a:solidFill>
                  <a:srgbClr val="262626"/>
                </a:solidFill>
                <a:latin typeface="Garamond"/>
                <a:ea typeface="Garamond"/>
                <a:cs typeface="Garamond"/>
                <a:sym typeface="Garamond"/>
              </a:defRPr>
            </a:lvl3pPr>
            <a:lvl4pPr marL="1828800" marR="0" lvl="3" indent="-345439" algn="l" rtl="0">
              <a:spcBef>
                <a:spcPts val="600"/>
              </a:spcBef>
              <a:spcAft>
                <a:spcPts val="0"/>
              </a:spcAft>
              <a:buClr>
                <a:schemeClr val="accent1"/>
              </a:buClr>
              <a:buSzPts val="1840"/>
              <a:buFont typeface="Arial"/>
              <a:buChar char="•"/>
              <a:defRPr sz="1600" b="0" i="0" u="none" strike="noStrike" cap="none">
                <a:solidFill>
                  <a:srgbClr val="262626"/>
                </a:solidFill>
                <a:latin typeface="Garamond"/>
                <a:ea typeface="Garamond"/>
                <a:cs typeface="Garamond"/>
                <a:sym typeface="Garamond"/>
              </a:defRPr>
            </a:lvl4pPr>
            <a:lvl5pPr marL="2286000" marR="0" lvl="4" indent="-330835"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5pPr>
            <a:lvl6pPr marL="2743200" marR="0" lvl="5" indent="-330835"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6pPr>
            <a:lvl7pPr marL="3200400" marR="0" lvl="6" indent="-330835"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7pPr>
            <a:lvl8pPr marL="3657600" marR="0" lvl="7" indent="-330834"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8pPr>
            <a:lvl9pPr marL="4114800" marR="0" lvl="8" indent="-330834" algn="l" rtl="0">
              <a:spcBef>
                <a:spcPts val="600"/>
              </a:spcBef>
              <a:spcAft>
                <a:spcPts val="60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9pPr>
          </a:lstStyle>
          <a:p>
            <a:endParaRPr/>
          </a:p>
        </p:txBody>
      </p:sp>
      <p:sp>
        <p:nvSpPr>
          <p:cNvPr id="13" name="Google Shape;13;p24"/>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dk1"/>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2pPr>
            <a:lvl3pPr marR="0" lvl="2"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3pPr>
            <a:lvl4pPr marR="0" lvl="3"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4pPr>
            <a:lvl5pPr marR="0" lvl="4"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5pPr>
            <a:lvl6pPr marR="0" lvl="5"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6pPr>
            <a:lvl7pPr marR="0" lvl="6"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7pPr>
            <a:lvl8pPr marR="0" lvl="7"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8pPr>
            <a:lvl9pPr marR="0" lvl="8"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9pPr>
          </a:lstStyle>
          <a:p>
            <a:endParaRPr/>
          </a:p>
        </p:txBody>
      </p:sp>
      <p:sp>
        <p:nvSpPr>
          <p:cNvPr id="14" name="Google Shape;14;p24"/>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2pPr>
            <a:lvl3pPr marR="0" lvl="2"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3pPr>
            <a:lvl4pPr marR="0" lvl="3"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4pPr>
            <a:lvl5pPr marR="0" lvl="4"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5pPr>
            <a:lvl6pPr marR="0" lvl="5"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6pPr>
            <a:lvl7pPr marR="0" lvl="6"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7pPr>
            <a:lvl8pPr marR="0" lvl="7"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8pPr>
            <a:lvl9pPr marR="0" lvl="8"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9pPr>
          </a:lstStyle>
          <a:p>
            <a:endParaRPr/>
          </a:p>
        </p:txBody>
      </p:sp>
      <p:sp>
        <p:nvSpPr>
          <p:cNvPr id="15" name="Google Shape;15;p24"/>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dk1"/>
                </a:solidFill>
                <a:latin typeface="Garamond"/>
                <a:ea typeface="Garamond"/>
                <a:cs typeface="Garamond"/>
                <a:sym typeface="Garamond"/>
              </a:defRPr>
            </a:lvl1pPr>
            <a:lvl2pPr marL="0" marR="0" lvl="1" indent="0" algn="r" rtl="0">
              <a:spcBef>
                <a:spcPts val="0"/>
              </a:spcBef>
              <a:buNone/>
              <a:defRPr sz="1000" b="0" i="0" u="none" strike="noStrike" cap="none">
                <a:solidFill>
                  <a:schemeClr val="dk1"/>
                </a:solidFill>
                <a:latin typeface="Garamond"/>
                <a:ea typeface="Garamond"/>
                <a:cs typeface="Garamond"/>
                <a:sym typeface="Garamond"/>
              </a:defRPr>
            </a:lvl2pPr>
            <a:lvl3pPr marL="0" marR="0" lvl="2" indent="0" algn="r" rtl="0">
              <a:spcBef>
                <a:spcPts val="0"/>
              </a:spcBef>
              <a:buNone/>
              <a:defRPr sz="1000" b="0" i="0" u="none" strike="noStrike" cap="none">
                <a:solidFill>
                  <a:schemeClr val="dk1"/>
                </a:solidFill>
                <a:latin typeface="Garamond"/>
                <a:ea typeface="Garamond"/>
                <a:cs typeface="Garamond"/>
                <a:sym typeface="Garamond"/>
              </a:defRPr>
            </a:lvl3pPr>
            <a:lvl4pPr marL="0" marR="0" lvl="3" indent="0" algn="r" rtl="0">
              <a:spcBef>
                <a:spcPts val="0"/>
              </a:spcBef>
              <a:buNone/>
              <a:defRPr sz="1000" b="0" i="0" u="none" strike="noStrike" cap="none">
                <a:solidFill>
                  <a:schemeClr val="dk1"/>
                </a:solidFill>
                <a:latin typeface="Garamond"/>
                <a:ea typeface="Garamond"/>
                <a:cs typeface="Garamond"/>
                <a:sym typeface="Garamond"/>
              </a:defRPr>
            </a:lvl4pPr>
            <a:lvl5pPr marL="0" marR="0" lvl="4" indent="0" algn="r" rtl="0">
              <a:spcBef>
                <a:spcPts val="0"/>
              </a:spcBef>
              <a:buNone/>
              <a:defRPr sz="1000" b="0" i="0" u="none" strike="noStrike" cap="none">
                <a:solidFill>
                  <a:schemeClr val="dk1"/>
                </a:solidFill>
                <a:latin typeface="Garamond"/>
                <a:ea typeface="Garamond"/>
                <a:cs typeface="Garamond"/>
                <a:sym typeface="Garamond"/>
              </a:defRPr>
            </a:lvl5pPr>
            <a:lvl6pPr marL="0" marR="0" lvl="5" indent="0" algn="r" rtl="0">
              <a:spcBef>
                <a:spcPts val="0"/>
              </a:spcBef>
              <a:buNone/>
              <a:defRPr sz="1000" b="0" i="0" u="none" strike="noStrike" cap="none">
                <a:solidFill>
                  <a:schemeClr val="dk1"/>
                </a:solidFill>
                <a:latin typeface="Garamond"/>
                <a:ea typeface="Garamond"/>
                <a:cs typeface="Garamond"/>
                <a:sym typeface="Garamond"/>
              </a:defRPr>
            </a:lvl6pPr>
            <a:lvl7pPr marL="0" marR="0" lvl="6" indent="0" algn="r" rtl="0">
              <a:spcBef>
                <a:spcPts val="0"/>
              </a:spcBef>
              <a:buNone/>
              <a:defRPr sz="1000" b="0" i="0" u="none" strike="noStrike" cap="none">
                <a:solidFill>
                  <a:schemeClr val="dk1"/>
                </a:solidFill>
                <a:latin typeface="Garamond"/>
                <a:ea typeface="Garamond"/>
                <a:cs typeface="Garamond"/>
                <a:sym typeface="Garamond"/>
              </a:defRPr>
            </a:lvl7pPr>
            <a:lvl8pPr marL="0" marR="0" lvl="7" indent="0" algn="r" rtl="0">
              <a:spcBef>
                <a:spcPts val="0"/>
              </a:spcBef>
              <a:buNone/>
              <a:defRPr sz="1000" b="0" i="0" u="none" strike="noStrike" cap="none">
                <a:solidFill>
                  <a:schemeClr val="dk1"/>
                </a:solidFill>
                <a:latin typeface="Garamond"/>
                <a:ea typeface="Garamond"/>
                <a:cs typeface="Garamond"/>
                <a:sym typeface="Garamond"/>
              </a:defRPr>
            </a:lvl8pPr>
            <a:lvl9pPr marL="0" marR="0" lvl="8" indent="0" algn="r" rtl="0">
              <a:spcBef>
                <a:spcPts val="0"/>
              </a:spcBef>
              <a:buNone/>
              <a:defRPr sz="10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ABDFCD-3CE5-A8DB-5997-149449726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CF7346-6F29-8099-D6CB-8F23481316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AEFF67-C1F3-294F-B8E8-D2166715F7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7CBEAC-99EE-4908-9C83-A2A17B1917D5}" type="datetimeFigureOut">
              <a:rPr lang="en-US" smtClean="0"/>
              <a:t>6/25/2022</a:t>
            </a:fld>
            <a:endParaRPr lang="en-US"/>
          </a:p>
        </p:txBody>
      </p:sp>
      <p:sp>
        <p:nvSpPr>
          <p:cNvPr id="5" name="Footer Placeholder 4">
            <a:extLst>
              <a:ext uri="{FF2B5EF4-FFF2-40B4-BE49-F238E27FC236}">
                <a16:creationId xmlns:a16="http://schemas.microsoft.com/office/drawing/2014/main" id="{ED43191B-C6E6-070C-BDF2-38609D519A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0979EC8-41D1-B713-FA29-C651AF9E6E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6A6CF5-86FB-4523-8EDC-0500F81F21FC}" type="slidenum">
              <a:rPr lang="en-US" smtClean="0"/>
              <a:t>‹#›</a:t>
            </a:fld>
            <a:endParaRPr lang="en-US"/>
          </a:p>
        </p:txBody>
      </p:sp>
    </p:spTree>
    <p:extLst>
      <p:ext uri="{BB962C8B-B14F-4D97-AF65-F5344CB8AC3E}">
        <p14:creationId xmlns:p14="http://schemas.microsoft.com/office/powerpoint/2010/main" val="111702431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hyperlink" Target="https://s3-us-west-2.amazonaws.com/courses-images-archive-read-only/wp-content/uploads/sites/1110/2016/02/19220821/21258409128_e750c8331b_k.jpg"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4.jpg"/><Relationship Id="rId4" Type="http://schemas.openxmlformats.org/officeDocument/2006/relationships/image" Target="../media/image13.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9" name="Rectangle 138">
            <a:extLst>
              <a:ext uri="{FF2B5EF4-FFF2-40B4-BE49-F238E27FC236}">
                <a16:creationId xmlns:a16="http://schemas.microsoft.com/office/drawing/2014/main" id="{C0BFBD50-06CE-42F1-9AB9-3D9079057D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Rectangle 140">
            <a:extLst>
              <a:ext uri="{FF2B5EF4-FFF2-40B4-BE49-F238E27FC236}">
                <a16:creationId xmlns:a16="http://schemas.microsoft.com/office/drawing/2014/main" id="{787900AF-3ED0-4C02-A309-3984EBBD2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Rounded Rectangle 20">
            <a:extLst>
              <a:ext uri="{FF2B5EF4-FFF2-40B4-BE49-F238E27FC236}">
                <a16:creationId xmlns:a16="http://schemas.microsoft.com/office/drawing/2014/main" id="{8DEDEE5C-3126-4336-A7D4-9277AF5A04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138" y="559407"/>
            <a:ext cx="5109725"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30" name="Picture 6" descr="15 Ways to Manage Team Stress - Elevate Corporate Training">
            <a:extLst>
              <a:ext uri="{FF2B5EF4-FFF2-40B4-BE49-F238E27FC236}">
                <a16:creationId xmlns:a16="http://schemas.microsoft.com/office/drawing/2014/main" id="{345633CF-D232-46FD-D102-4153845637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981" r="16983" b="3"/>
          <a:stretch/>
        </p:blipFill>
        <p:spPr bwMode="auto">
          <a:xfrm>
            <a:off x="656844" y="722376"/>
            <a:ext cx="4782312" cy="5413248"/>
          </a:xfrm>
          <a:prstGeom prst="rect">
            <a:avLst/>
          </a:prstGeom>
          <a:noFill/>
          <a:effectLst/>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718D7C6-8DC6-09E1-2906-2C219B137417}"/>
              </a:ext>
            </a:extLst>
          </p:cNvPr>
          <p:cNvSpPr txBox="1"/>
          <p:nvPr/>
        </p:nvSpPr>
        <p:spPr>
          <a:xfrm>
            <a:off x="6589138" y="1539240"/>
            <a:ext cx="4953932" cy="1180811"/>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90000"/>
              </a:lnSpc>
              <a:spcBef>
                <a:spcPct val="0"/>
              </a:spcBef>
              <a:spcAft>
                <a:spcPts val="60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Session III.</a:t>
            </a:r>
          </a:p>
          <a:p>
            <a:pPr marL="0" marR="0" lvl="0" indent="0" algn="ctr" defTabSz="914400" rtl="0" eaLnBrk="1" fontAlgn="auto" latinLnBrk="0" hangingPunct="1">
              <a:lnSpc>
                <a:spcPct val="90000"/>
              </a:lnSpc>
              <a:spcBef>
                <a:spcPct val="0"/>
              </a:spcBef>
              <a:spcAft>
                <a:spcPts val="60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Group &amp; Team Theory (cont.) </a:t>
            </a:r>
          </a:p>
        </p:txBody>
      </p:sp>
      <p:sp>
        <p:nvSpPr>
          <p:cNvPr id="3" name="Rectangle 2">
            <a:extLst>
              <a:ext uri="{FF2B5EF4-FFF2-40B4-BE49-F238E27FC236}">
                <a16:creationId xmlns:a16="http://schemas.microsoft.com/office/drawing/2014/main" id="{3E1C93F2-6E54-4444-A0F9-574D3CC69301}"/>
              </a:ext>
            </a:extLst>
          </p:cNvPr>
          <p:cNvSpPr txBox="1">
            <a:spLocks noChangeArrowheads="1"/>
          </p:cNvSpPr>
          <p:nvPr/>
        </p:nvSpPr>
        <p:spPr>
          <a:xfrm>
            <a:off x="944928" y="1896781"/>
            <a:ext cx="2628243" cy="708501"/>
          </a:xfrm>
          <a:prstGeom prst="rect">
            <a:avLst/>
          </a:prstGeom>
        </p:spPr>
        <p:txBody>
          <a:bodyPr vert="horz" lIns="91440" tIns="45720" rIns="91440" bIns="45720" rtlCol="0">
            <a:normAutofit/>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marL="0" marR="0" lvl="0" indent="0" algn="l" defTabSz="914400" rtl="0" eaLnBrk="1" fontAlgn="base" latinLnBrk="0" hangingPunct="1">
              <a:lnSpc>
                <a:spcPct val="90000"/>
              </a:lnSpc>
              <a:spcBef>
                <a:spcPct val="0"/>
              </a:spcBef>
              <a:spcAft>
                <a:spcPts val="600"/>
              </a:spcAft>
              <a:buClrTx/>
              <a:buSzTx/>
              <a:buFontTx/>
              <a:buNone/>
              <a:tabLst/>
              <a:defRPr/>
            </a:pPr>
            <a:endParaRPr kumimoji="0" lang="en-US" altLang="en-US" sz="3600" b="0" i="0" u="none" strike="noStrike" kern="1200" cap="none" spc="0" normalizeH="0" baseline="0" noProof="0" dirty="0">
              <a:ln>
                <a:noFill/>
              </a:ln>
              <a:solidFill>
                <a:prstClr val="black"/>
              </a:solidFill>
              <a:effectLst/>
              <a:uLnTx/>
              <a:uFillTx/>
              <a:latin typeface="Arial" panose="020B0604020202020204" pitchFamily="34" charset="0"/>
              <a:ea typeface="+mj-ea"/>
              <a:cs typeface="Arial" panose="020B0604020202020204" pitchFamily="34" charset="0"/>
            </a:endParaRPr>
          </a:p>
        </p:txBody>
      </p:sp>
      <p:sp>
        <p:nvSpPr>
          <p:cNvPr id="26" name="TextBox 25">
            <a:extLst>
              <a:ext uri="{FF2B5EF4-FFF2-40B4-BE49-F238E27FC236}">
                <a16:creationId xmlns:a16="http://schemas.microsoft.com/office/drawing/2014/main" id="{E521A504-7612-4A57-7DA5-EF1C0B40045C}"/>
              </a:ext>
            </a:extLst>
          </p:cNvPr>
          <p:cNvSpPr txBox="1"/>
          <p:nvPr/>
        </p:nvSpPr>
        <p:spPr>
          <a:xfrm>
            <a:off x="7154042" y="3219605"/>
            <a:ext cx="3824124" cy="144655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black"/>
                </a:solidFill>
                <a:effectLst/>
                <a:uLnTx/>
                <a:uFillTx/>
                <a:latin typeface="Calibri" panose="020F0502020204030204"/>
                <a:ea typeface="+mn-ea"/>
                <a:cs typeface="+mn-cs"/>
              </a:rPr>
              <a:t>Handling Stress in Groups</a:t>
            </a:r>
          </a:p>
        </p:txBody>
      </p:sp>
    </p:spTree>
    <p:extLst>
      <p:ext uri="{BB962C8B-B14F-4D97-AF65-F5344CB8AC3E}">
        <p14:creationId xmlns:p14="http://schemas.microsoft.com/office/powerpoint/2010/main" val="3248114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1"/>
          <p:cNvSpPr/>
          <p:nvPr/>
        </p:nvSpPr>
        <p:spPr>
          <a:xfrm>
            <a:off x="1778798" y="1017330"/>
            <a:ext cx="9184766"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373D3F"/>
                </a:solidFill>
                <a:latin typeface="Proxima Nova"/>
                <a:ea typeface="Proxima Nova"/>
                <a:cs typeface="Proxima Nova"/>
                <a:sym typeface="Proxima Nova"/>
              </a:rPr>
              <a:t>That’s why it’s so important to learn healthy ways of coping with the stressors in your life.</a:t>
            </a:r>
            <a:endParaRPr/>
          </a:p>
          <a:p>
            <a:pPr marL="0" marR="0" lvl="0" indent="0" algn="l" rtl="0">
              <a:spcBef>
                <a:spcPts val="0"/>
              </a:spcBef>
              <a:spcAft>
                <a:spcPts val="0"/>
              </a:spcAft>
              <a:buNone/>
            </a:pPr>
            <a:br>
              <a:rPr lang="en-US" sz="1800" b="1" i="0" u="sng" strike="noStrike" cap="none">
                <a:solidFill>
                  <a:srgbClr val="086A8E"/>
                </a:solidFill>
                <a:latin typeface="Proxima Nova"/>
                <a:ea typeface="Proxima Nova"/>
                <a:cs typeface="Proxima Nova"/>
                <a:sym typeface="Proxima Nova"/>
                <a:hlinkClick r:id="rId3">
                  <a:extLst>
                    <a:ext uri="{A12FA001-AC4F-418D-AE19-62706E023703}">
                      <ahyp:hlinkClr xmlns:ahyp="http://schemas.microsoft.com/office/drawing/2018/hyperlinkcolor" val="tx"/>
                    </a:ext>
                  </a:extLst>
                </a:hlinkClick>
              </a:rPr>
            </a:br>
            <a:endParaRPr sz="1800">
              <a:solidFill>
                <a:schemeClr val="dk1"/>
              </a:solidFill>
              <a:latin typeface="Garamond"/>
              <a:ea typeface="Garamond"/>
              <a:cs typeface="Garamond"/>
              <a:sym typeface="Garamond"/>
            </a:endParaRPr>
          </a:p>
        </p:txBody>
      </p:sp>
      <p:pic>
        <p:nvPicPr>
          <p:cNvPr id="211" name="Google Shape;211;p11" descr="Man lies comfortably on his back in the sun on public steps, his skateboard at this feet, phone in hand."/>
          <p:cNvPicPr preferRelativeResize="0"/>
          <p:nvPr/>
        </p:nvPicPr>
        <p:blipFill rotWithShape="1">
          <a:blip r:embed="rId4">
            <a:alphaModFix/>
          </a:blip>
          <a:srcRect/>
          <a:stretch/>
        </p:blipFill>
        <p:spPr>
          <a:xfrm>
            <a:off x="2022764" y="1483460"/>
            <a:ext cx="8514483" cy="468181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2"/>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b="1" dirty="0">
                <a:latin typeface="Calibri" panose="020F0502020204030204" pitchFamily="34" charset="0"/>
                <a:cs typeface="Calibri" panose="020F0502020204030204" pitchFamily="34" charset="0"/>
              </a:rPr>
              <a:t>Ways of Managing Stress</a:t>
            </a:r>
            <a:br>
              <a:rPr lang="en-US" b="1" dirty="0">
                <a:latin typeface="Calibri" panose="020F0502020204030204" pitchFamily="34" charset="0"/>
                <a:cs typeface="Calibri" panose="020F0502020204030204" pitchFamily="34" charset="0"/>
              </a:rPr>
            </a:br>
            <a:endParaRPr sz="1800" dirty="0">
              <a:latin typeface="Calibri" panose="020F0502020204030204" pitchFamily="34" charset="0"/>
              <a:cs typeface="Calibri" panose="020F0502020204030204" pitchFamily="34" charset="0"/>
            </a:endParaRPr>
          </a:p>
        </p:txBody>
      </p:sp>
      <p:sp>
        <p:nvSpPr>
          <p:cNvPr id="217" name="Google Shape;217;p12"/>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760"/>
              <a:buNone/>
            </a:pPr>
            <a:endParaRPr sz="3200" dirty="0">
              <a:latin typeface="Calibri (Body)"/>
            </a:endParaRPr>
          </a:p>
          <a:p>
            <a:pPr marL="0" lvl="0" indent="0" algn="ctr" rtl="0">
              <a:spcBef>
                <a:spcPts val="1080"/>
              </a:spcBef>
              <a:spcAft>
                <a:spcPts val="0"/>
              </a:spcAft>
              <a:buSzPts val="2760"/>
              <a:buNone/>
            </a:pPr>
            <a:r>
              <a:rPr lang="en-US" sz="3200" dirty="0">
                <a:latin typeface="Calibri (Body)"/>
              </a:rPr>
              <a:t>The best strategy for managing stress </a:t>
            </a:r>
            <a:br>
              <a:rPr lang="en-US" sz="3200" dirty="0">
                <a:latin typeface="Calibri (Body)"/>
              </a:rPr>
            </a:br>
            <a:r>
              <a:rPr lang="en-US" sz="3200" dirty="0">
                <a:latin typeface="Calibri (Body)"/>
              </a:rPr>
              <a:t>is by taking care of yourself in the following ways:</a:t>
            </a:r>
            <a:endParaRPr sz="3200" dirty="0">
              <a:latin typeface="Calibri (Body)"/>
            </a:endParaRPr>
          </a:p>
        </p:txBody>
      </p:sp>
      <p:sp>
        <p:nvSpPr>
          <p:cNvPr id="218" name="Google Shape;218;p12"/>
          <p:cNvSpPr txBox="1">
            <a:spLocks noGrp="1"/>
          </p:cNvSpPr>
          <p:nvPr>
            <p:ph type="body" idx="2"/>
          </p:nvPr>
        </p:nvSpPr>
        <p:spPr>
          <a:xfrm>
            <a:off x="6181344" y="2560320"/>
            <a:ext cx="4718304" cy="3310128"/>
          </a:xfrm>
          <a:prstGeom prst="rect">
            <a:avLst/>
          </a:prstGeom>
          <a:solidFill>
            <a:srgbClr val="CCFFFF"/>
          </a:solidFill>
          <a:ln>
            <a:noFill/>
          </a:ln>
        </p:spPr>
        <p:txBody>
          <a:bodyPr spcFirstLastPara="1" wrap="square" lIns="91425" tIns="45700" rIns="91425" bIns="45700" anchor="ctr" anchorCtr="0">
            <a:normAutofit lnSpcReduction="10000"/>
          </a:bodyPr>
          <a:lstStyle/>
          <a:p>
            <a:pPr marL="285750" lvl="0" indent="-285750" algn="l" rtl="0">
              <a:spcBef>
                <a:spcPts val="0"/>
              </a:spcBef>
              <a:spcAft>
                <a:spcPts val="0"/>
              </a:spcAft>
              <a:buSzPts val="2760"/>
              <a:buChar char="•"/>
            </a:pPr>
            <a:r>
              <a:rPr lang="en-US" b="1" dirty="0">
                <a:latin typeface="Calibri (Body)"/>
              </a:rPr>
              <a:t>Avoid drugs and alcohol</a:t>
            </a:r>
            <a:endParaRPr dirty="0">
              <a:latin typeface="Calibri (Body)"/>
            </a:endParaRPr>
          </a:p>
          <a:p>
            <a:pPr marL="285750" lvl="0" indent="-285750" algn="l" rtl="0">
              <a:spcBef>
                <a:spcPts val="1080"/>
              </a:spcBef>
              <a:spcAft>
                <a:spcPts val="0"/>
              </a:spcAft>
              <a:buSzPts val="2760"/>
              <a:buChar char="•"/>
            </a:pPr>
            <a:r>
              <a:rPr lang="en-US" b="1" dirty="0">
                <a:latin typeface="Calibri (Body)"/>
              </a:rPr>
              <a:t>Manage your time</a:t>
            </a:r>
            <a:endParaRPr dirty="0">
              <a:latin typeface="Calibri (Body)"/>
            </a:endParaRPr>
          </a:p>
          <a:p>
            <a:pPr marL="285750" lvl="0" indent="-285750" algn="l" rtl="0">
              <a:spcBef>
                <a:spcPts val="1080"/>
              </a:spcBef>
              <a:spcAft>
                <a:spcPts val="0"/>
              </a:spcAft>
              <a:buSzPts val="2760"/>
              <a:buChar char="•"/>
            </a:pPr>
            <a:r>
              <a:rPr lang="en-US" b="1" dirty="0">
                <a:latin typeface="Calibri (Body)"/>
              </a:rPr>
              <a:t>Connect socially</a:t>
            </a:r>
            <a:endParaRPr dirty="0">
              <a:latin typeface="Calibri (Body)"/>
            </a:endParaRPr>
          </a:p>
          <a:p>
            <a:pPr marL="285750" lvl="0" indent="-285750" algn="l" rtl="0">
              <a:spcBef>
                <a:spcPts val="1080"/>
              </a:spcBef>
              <a:spcAft>
                <a:spcPts val="0"/>
              </a:spcAft>
              <a:buSzPts val="2760"/>
              <a:buChar char="•"/>
            </a:pPr>
            <a:r>
              <a:rPr lang="en-US" b="1" dirty="0">
                <a:latin typeface="Calibri (Body)"/>
              </a:rPr>
              <a:t>Slow down and cut out distractions for a while</a:t>
            </a:r>
            <a:r>
              <a:rPr lang="en-US" dirty="0">
                <a:latin typeface="Calibri (Body)"/>
              </a:rPr>
              <a:t>.</a:t>
            </a:r>
            <a:endParaRPr dirty="0">
              <a:latin typeface="Calibri (Body)"/>
            </a:endParaRPr>
          </a:p>
          <a:p>
            <a:pPr marL="285750" lvl="0" indent="-285750" algn="l" rtl="0">
              <a:spcBef>
                <a:spcPts val="1080"/>
              </a:spcBef>
              <a:spcAft>
                <a:spcPts val="0"/>
              </a:spcAft>
              <a:buSzPts val="2760"/>
              <a:buChar char="•"/>
            </a:pPr>
            <a:r>
              <a:rPr lang="en-US" b="1" dirty="0">
                <a:latin typeface="Calibri (Body)"/>
              </a:rPr>
              <a:t>Take care of your health</a:t>
            </a:r>
            <a:endParaRPr dirty="0">
              <a:latin typeface="Calibri (Body)"/>
            </a:endParaRPr>
          </a:p>
          <a:p>
            <a:pPr marL="285750" lvl="0" indent="-285750" algn="l" rtl="0">
              <a:spcBef>
                <a:spcPts val="1080"/>
              </a:spcBef>
              <a:spcAft>
                <a:spcPts val="0"/>
              </a:spcAft>
              <a:buSzPts val="2760"/>
              <a:buChar char="•"/>
            </a:pPr>
            <a:r>
              <a:rPr lang="en-US" b="1" dirty="0">
                <a:latin typeface="Calibri (Body)"/>
              </a:rPr>
              <a:t>Find support</a:t>
            </a:r>
            <a:endParaRPr dirty="0">
              <a:latin typeface="Calibri (Body)"/>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3"/>
          <p:cNvSpPr txBox="1">
            <a:spLocks noGrp="1"/>
          </p:cNvSpPr>
          <p:nvPr>
            <p:ph type="title"/>
          </p:nvPr>
        </p:nvSpPr>
        <p:spPr>
          <a:xfrm>
            <a:off x="1295402" y="1363923"/>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Avoid drugs and alcohol</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24" name="Google Shape;224;p13"/>
          <p:cNvSpPr txBox="1">
            <a:spLocks noGrp="1"/>
          </p:cNvSpPr>
          <p:nvPr>
            <p:ph type="body" idx="1"/>
          </p:nvPr>
        </p:nvSpPr>
        <p:spPr>
          <a:xfrm>
            <a:off x="1295402" y="2767743"/>
            <a:ext cx="3833201" cy="930202"/>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2000" dirty="0">
                <a:latin typeface="Calibri (Body)"/>
              </a:rPr>
              <a:t>They may seem to be a temporary fix to feel better</a:t>
            </a:r>
            <a:endParaRPr sz="2000" dirty="0">
              <a:latin typeface="Calibri (Body)"/>
            </a:endParaRPr>
          </a:p>
        </p:txBody>
      </p:sp>
      <p:sp>
        <p:nvSpPr>
          <p:cNvPr id="225" name="Google Shape;225;p13"/>
          <p:cNvSpPr txBox="1">
            <a:spLocks noGrp="1"/>
          </p:cNvSpPr>
          <p:nvPr>
            <p:ph type="body" idx="2"/>
          </p:nvPr>
        </p:nvSpPr>
        <p:spPr>
          <a:xfrm>
            <a:off x="5128604" y="2767743"/>
            <a:ext cx="5577496" cy="839057"/>
          </a:xfrm>
          <a:prstGeom prst="rect">
            <a:avLst/>
          </a:prstGeom>
          <a:noFill/>
          <a:ln>
            <a:noFill/>
          </a:ln>
        </p:spPr>
        <p:txBody>
          <a:bodyPr spcFirstLastPara="1" wrap="square" lIns="91425" tIns="45700" rIns="91425" bIns="45700" anchor="t" anchorCtr="0">
            <a:normAutofit fontScale="92500"/>
          </a:bodyPr>
          <a:lstStyle/>
          <a:p>
            <a:pPr marL="285750" lvl="0" indent="-285750" algn="l" rtl="0">
              <a:spcBef>
                <a:spcPts val="0"/>
              </a:spcBef>
              <a:spcAft>
                <a:spcPts val="0"/>
              </a:spcAft>
              <a:buSzPts val="2760"/>
              <a:buChar char="•"/>
            </a:pPr>
            <a:r>
              <a:rPr lang="en-US" sz="2000" dirty="0">
                <a:latin typeface="Calibri (Body)"/>
              </a:rPr>
              <a:t>But in the long run they can create more problems and add to your stress - instead of taking it away.</a:t>
            </a:r>
            <a:endParaRPr sz="2000" dirty="0">
              <a:latin typeface="Calibri (Body)"/>
            </a:endParaRPr>
          </a:p>
          <a:p>
            <a:pPr marL="285750" lvl="0" indent="-110490" algn="l" rtl="0">
              <a:spcBef>
                <a:spcPts val="1080"/>
              </a:spcBef>
              <a:spcAft>
                <a:spcPts val="0"/>
              </a:spcAft>
              <a:buSzPts val="2760"/>
              <a:buNone/>
            </a:pPr>
            <a:endParaRPr sz="2000" dirty="0">
              <a:latin typeface="Calibri (Body)"/>
            </a:endParaRPr>
          </a:p>
        </p:txBody>
      </p:sp>
      <p:pic>
        <p:nvPicPr>
          <p:cNvPr id="226" name="Google Shape;226;p13"/>
          <p:cNvPicPr preferRelativeResize="0"/>
          <p:nvPr/>
        </p:nvPicPr>
        <p:blipFill rotWithShape="1">
          <a:blip r:embed="rId3">
            <a:alphaModFix/>
          </a:blip>
          <a:srcRect/>
          <a:stretch/>
        </p:blipFill>
        <p:spPr>
          <a:xfrm>
            <a:off x="1662978" y="3797898"/>
            <a:ext cx="2714625" cy="1685925"/>
          </a:xfrm>
          <a:prstGeom prst="rect">
            <a:avLst/>
          </a:prstGeom>
          <a:noFill/>
          <a:ln>
            <a:noFill/>
          </a:ln>
        </p:spPr>
      </p:pic>
      <p:sp>
        <p:nvSpPr>
          <p:cNvPr id="227" name="Google Shape;227;p13" descr="Rượu có phải là chất kích thích? | Vinmec"/>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aramond"/>
              <a:ea typeface="Garamond"/>
              <a:cs typeface="Garamond"/>
              <a:sym typeface="Garamond"/>
            </a:endParaRPr>
          </a:p>
        </p:txBody>
      </p:sp>
      <p:sp>
        <p:nvSpPr>
          <p:cNvPr id="228" name="Google Shape;228;p13" descr="Rượu có phải là chất kích thích? | Vinmec"/>
          <p:cNvSpPr/>
          <p:nvPr/>
        </p:nvSpPr>
        <p:spPr>
          <a:xfrm>
            <a:off x="307975" y="7937"/>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aramond"/>
              <a:ea typeface="Garamond"/>
              <a:cs typeface="Garamond"/>
              <a:sym typeface="Garamond"/>
            </a:endParaRPr>
          </a:p>
        </p:txBody>
      </p:sp>
      <p:pic>
        <p:nvPicPr>
          <p:cNvPr id="229" name="Google Shape;229;p13"/>
          <p:cNvPicPr preferRelativeResize="0"/>
          <p:nvPr/>
        </p:nvPicPr>
        <p:blipFill rotWithShape="1">
          <a:blip r:embed="rId4">
            <a:alphaModFix/>
          </a:blip>
          <a:srcRect/>
          <a:stretch/>
        </p:blipFill>
        <p:spPr>
          <a:xfrm>
            <a:off x="4997026" y="3797898"/>
            <a:ext cx="2359152" cy="1685925"/>
          </a:xfrm>
          <a:prstGeom prst="rect">
            <a:avLst/>
          </a:prstGeom>
          <a:noFill/>
          <a:ln>
            <a:noFill/>
          </a:ln>
        </p:spPr>
      </p:pic>
      <p:sp>
        <p:nvSpPr>
          <p:cNvPr id="230" name="Google Shape;230;p13" descr="Stress nặng: +2 dấu hiệu cảnh báo mà bạn không nên bỏ qua"/>
          <p:cNvSpPr/>
          <p:nvPr/>
        </p:nvSpPr>
        <p:spPr>
          <a:xfrm>
            <a:off x="460375" y="160337"/>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aramond"/>
              <a:ea typeface="Garamond"/>
              <a:cs typeface="Garamond"/>
              <a:sym typeface="Garamond"/>
            </a:endParaRPr>
          </a:p>
        </p:txBody>
      </p:sp>
      <p:pic>
        <p:nvPicPr>
          <p:cNvPr id="231" name="Google Shape;231;p13"/>
          <p:cNvPicPr preferRelativeResize="0"/>
          <p:nvPr/>
        </p:nvPicPr>
        <p:blipFill rotWithShape="1">
          <a:blip r:embed="rId5">
            <a:alphaModFix/>
          </a:blip>
          <a:srcRect/>
          <a:stretch/>
        </p:blipFill>
        <p:spPr>
          <a:xfrm>
            <a:off x="7975600" y="3797898"/>
            <a:ext cx="2255520" cy="168946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4"/>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Manage Your Time</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37" name="Google Shape;237;p14"/>
          <p:cNvSpPr txBox="1">
            <a:spLocks noGrp="1"/>
          </p:cNvSpPr>
          <p:nvPr>
            <p:ph type="body" idx="1"/>
          </p:nvPr>
        </p:nvSpPr>
        <p:spPr>
          <a:xfrm>
            <a:off x="1298448" y="3034361"/>
            <a:ext cx="4886452" cy="2570480"/>
          </a:xfrm>
          <a:prstGeom prst="rect">
            <a:avLst/>
          </a:prstGeom>
          <a:noFill/>
          <a:ln>
            <a:noFill/>
          </a:ln>
        </p:spPr>
        <p:txBody>
          <a:bodyPr spcFirstLastPara="1" wrap="square" lIns="91425" tIns="45700" rIns="91425" bIns="45700" anchor="t" anchorCtr="0">
            <a:noAutofit/>
          </a:bodyPr>
          <a:lstStyle/>
          <a:p>
            <a:pPr marL="285750" lvl="0" indent="-285750" algn="l" rtl="0">
              <a:spcBef>
                <a:spcPts val="0"/>
              </a:spcBef>
              <a:spcAft>
                <a:spcPts val="0"/>
              </a:spcAft>
              <a:buSzPts val="2760"/>
              <a:buChar char="•"/>
            </a:pPr>
            <a:r>
              <a:rPr lang="en-US" dirty="0">
                <a:latin typeface="Calibri (Body)"/>
              </a:rPr>
              <a:t>Work on prioritizing and scheduling your commitments. </a:t>
            </a:r>
            <a:endParaRPr dirty="0">
              <a:latin typeface="Calibri (Body)"/>
            </a:endParaRPr>
          </a:p>
          <a:p>
            <a:pPr marL="285750" lvl="0" indent="-285750" algn="l" rtl="0">
              <a:spcBef>
                <a:spcPts val="1080"/>
              </a:spcBef>
              <a:spcAft>
                <a:spcPts val="0"/>
              </a:spcAft>
              <a:buSzPts val="2760"/>
              <a:buChar char="•"/>
            </a:pPr>
            <a:r>
              <a:rPr lang="en-US" dirty="0">
                <a:latin typeface="Calibri (Body)"/>
              </a:rPr>
              <a:t>This will help you feel in better control of your life, which, in turn, will mean less stress.</a:t>
            </a:r>
            <a:endParaRPr dirty="0">
              <a:latin typeface="Calibri (Body)"/>
            </a:endParaRPr>
          </a:p>
        </p:txBody>
      </p:sp>
      <p:pic>
        <p:nvPicPr>
          <p:cNvPr id="239" name="Google Shape;239;p14"/>
          <p:cNvPicPr preferRelativeResize="0"/>
          <p:nvPr/>
        </p:nvPicPr>
        <p:blipFill rotWithShape="1">
          <a:blip r:embed="rId3">
            <a:alphaModFix/>
          </a:blip>
          <a:srcRect/>
          <a:stretch/>
        </p:blipFill>
        <p:spPr>
          <a:xfrm>
            <a:off x="6350000" y="2560320"/>
            <a:ext cx="3964987" cy="351856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5"/>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Connect socially</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45" name="Google Shape;245;p15"/>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dirty="0">
                <a:latin typeface="Calibri (Body)"/>
              </a:rPr>
              <a:t>When you feel stressed, it’s easy to isolate yourself. </a:t>
            </a:r>
            <a:endParaRPr dirty="0">
              <a:latin typeface="Calibri (Body)"/>
            </a:endParaRPr>
          </a:p>
          <a:p>
            <a:pPr marL="285750" lvl="0" indent="-285750" algn="l" rtl="0">
              <a:spcBef>
                <a:spcPts val="1080"/>
              </a:spcBef>
              <a:spcAft>
                <a:spcPts val="0"/>
              </a:spcAft>
              <a:buSzPts val="2760"/>
              <a:buChar char="•"/>
            </a:pPr>
            <a:r>
              <a:rPr lang="en-US" dirty="0">
                <a:latin typeface="Calibri (Body)"/>
              </a:rPr>
              <a:t>Try to resist this impulse and stay connected.</a:t>
            </a:r>
            <a:endParaRPr dirty="0">
              <a:latin typeface="Calibri (Body)"/>
            </a:endParaRPr>
          </a:p>
          <a:p>
            <a:pPr marL="285750" lvl="0" indent="-285750" algn="l" rtl="0">
              <a:spcBef>
                <a:spcPts val="1080"/>
              </a:spcBef>
              <a:spcAft>
                <a:spcPts val="0"/>
              </a:spcAft>
              <a:buSzPts val="2760"/>
              <a:buChar char="•"/>
            </a:pPr>
            <a:r>
              <a:rPr lang="en-US" dirty="0">
                <a:latin typeface="Calibri (Body)"/>
              </a:rPr>
              <a:t>Make time to enjoy being with classmates, friends, and family; try to schedule study breaks that you can take with other people.</a:t>
            </a:r>
            <a:endParaRPr dirty="0">
              <a:latin typeface="Calibri (Body)"/>
            </a:endParaRPr>
          </a:p>
        </p:txBody>
      </p:sp>
      <p:pic>
        <p:nvPicPr>
          <p:cNvPr id="246" name="Google Shape;246;p15"/>
          <p:cNvPicPr preferRelativeResize="0">
            <a:picLocks noGrp="1"/>
          </p:cNvPicPr>
          <p:nvPr>
            <p:ph type="body" idx="2"/>
          </p:nvPr>
        </p:nvPicPr>
        <p:blipFill rotWithShape="1">
          <a:blip r:embed="rId3">
            <a:alphaModFix/>
          </a:blip>
          <a:srcRect/>
          <a:stretch/>
        </p:blipFill>
        <p:spPr>
          <a:xfrm>
            <a:off x="6181725" y="2619049"/>
            <a:ext cx="4718050" cy="319311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6"/>
          <p:cNvSpPr txBox="1">
            <a:spLocks noGrp="1"/>
          </p:cNvSpPr>
          <p:nvPr>
            <p:ph type="title"/>
          </p:nvPr>
        </p:nvSpPr>
        <p:spPr>
          <a:xfrm>
            <a:off x="2683003" y="1159932"/>
            <a:ext cx="6667498"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Slow down and cut out distractions for a while</a:t>
            </a:r>
            <a:br>
              <a:rPr lang="en-US"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52" name="Google Shape;252;p16"/>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p>
            <a:pPr marL="285750" lvl="0" indent="-110490" algn="l" rtl="0">
              <a:spcBef>
                <a:spcPts val="0"/>
              </a:spcBef>
              <a:spcAft>
                <a:spcPts val="0"/>
              </a:spcAft>
              <a:buSzPts val="2760"/>
              <a:buNone/>
            </a:pPr>
            <a:endParaRPr sz="2800" dirty="0">
              <a:latin typeface="Calibri (Body)"/>
            </a:endParaRPr>
          </a:p>
          <a:p>
            <a:pPr marL="0" lvl="0" indent="0" algn="ctr" rtl="0">
              <a:spcBef>
                <a:spcPts val="1080"/>
              </a:spcBef>
              <a:spcAft>
                <a:spcPts val="0"/>
              </a:spcAft>
              <a:buSzPts val="2760"/>
              <a:buNone/>
            </a:pPr>
            <a:endParaRPr sz="2800" dirty="0">
              <a:latin typeface="Calibri (Body)"/>
            </a:endParaRPr>
          </a:p>
          <a:p>
            <a:pPr marL="0" lvl="0" indent="0" algn="ctr" rtl="0">
              <a:spcBef>
                <a:spcPts val="1080"/>
              </a:spcBef>
              <a:spcAft>
                <a:spcPts val="0"/>
              </a:spcAft>
              <a:buSzPts val="2760"/>
              <a:buNone/>
            </a:pPr>
            <a:r>
              <a:rPr lang="en-US" sz="2800" dirty="0">
                <a:latin typeface="Calibri (Body)"/>
              </a:rPr>
              <a:t>Take a break from your phone, email, and social media.</a:t>
            </a:r>
            <a:endParaRPr sz="2800" dirty="0">
              <a:latin typeface="Calibri (Body)"/>
            </a:endParaRPr>
          </a:p>
        </p:txBody>
      </p:sp>
      <p:pic>
        <p:nvPicPr>
          <p:cNvPr id="253" name="Google Shape;253;p16"/>
          <p:cNvPicPr preferRelativeResize="0">
            <a:picLocks noGrp="1"/>
          </p:cNvPicPr>
          <p:nvPr>
            <p:ph type="body" idx="2"/>
          </p:nvPr>
        </p:nvPicPr>
        <p:blipFill rotWithShape="1">
          <a:blip r:embed="rId3">
            <a:alphaModFix/>
          </a:blip>
          <a:srcRect/>
          <a:stretch/>
        </p:blipFill>
        <p:spPr>
          <a:xfrm>
            <a:off x="6181725" y="2781984"/>
            <a:ext cx="4718050" cy="286724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17"/>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Take care of your health</a:t>
            </a:r>
            <a:br>
              <a:rPr lang="en-US"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59" name="Google Shape;259;p17"/>
          <p:cNvSpPr txBox="1">
            <a:spLocks noGrp="1"/>
          </p:cNvSpPr>
          <p:nvPr>
            <p:ph type="body" idx="1"/>
          </p:nvPr>
        </p:nvSpPr>
        <p:spPr>
          <a:xfrm>
            <a:off x="2698115" y="2691552"/>
            <a:ext cx="6795770" cy="3318936"/>
          </a:xfrm>
          <a:prstGeom prst="rect">
            <a:avLst/>
          </a:prstGeom>
          <a:noFill/>
          <a:ln>
            <a:noFill/>
          </a:ln>
        </p:spPr>
        <p:txBody>
          <a:bodyPr spcFirstLastPara="1" wrap="square" lIns="91425" tIns="45700" rIns="91425" bIns="45700" anchor="ctr" anchorCtr="0">
            <a:normAutofit/>
          </a:bodyPr>
          <a:lstStyle/>
          <a:p>
            <a:pPr marL="742950" lvl="1" indent="-285750" algn="l" rtl="0">
              <a:spcBef>
                <a:spcPts val="0"/>
              </a:spcBef>
              <a:spcAft>
                <a:spcPts val="0"/>
              </a:spcAft>
              <a:buSzPts val="2760"/>
              <a:buChar char="•"/>
            </a:pPr>
            <a:r>
              <a:rPr lang="en-US" sz="2400" dirty="0">
                <a:latin typeface="Calibri (Body)"/>
              </a:rPr>
              <a:t>Eat a healthy, well-balanced diet</a:t>
            </a:r>
            <a:endParaRPr dirty="0">
              <a:latin typeface="Calibri (Body)"/>
            </a:endParaRPr>
          </a:p>
          <a:p>
            <a:pPr marL="742950" lvl="1" indent="-285750" algn="l" rtl="0">
              <a:spcBef>
                <a:spcPts val="1080"/>
              </a:spcBef>
              <a:spcAft>
                <a:spcPts val="0"/>
              </a:spcAft>
              <a:buSzPts val="2760"/>
              <a:buChar char="•"/>
            </a:pPr>
            <a:r>
              <a:rPr lang="en-US" sz="2400" dirty="0">
                <a:latin typeface="Calibri (Body)"/>
              </a:rPr>
              <a:t>Exercise regularly</a:t>
            </a:r>
            <a:endParaRPr dirty="0">
              <a:latin typeface="Calibri (Body)"/>
            </a:endParaRPr>
          </a:p>
          <a:p>
            <a:pPr marL="742950" lvl="1" indent="-285750" algn="l" rtl="0">
              <a:spcBef>
                <a:spcPts val="1080"/>
              </a:spcBef>
              <a:spcAft>
                <a:spcPts val="0"/>
              </a:spcAft>
              <a:buSzPts val="2760"/>
              <a:buChar char="•"/>
            </a:pPr>
            <a:r>
              <a:rPr lang="en-US" sz="2400" dirty="0">
                <a:latin typeface="Calibri (Body)"/>
              </a:rPr>
              <a:t>Get plenty of sleep</a:t>
            </a:r>
            <a:endParaRPr dirty="0">
              <a:latin typeface="Calibri (Body)"/>
            </a:endParaRPr>
          </a:p>
          <a:p>
            <a:pPr marL="742950" lvl="1" indent="-285750" algn="l" rtl="0">
              <a:spcBef>
                <a:spcPts val="1080"/>
              </a:spcBef>
              <a:spcAft>
                <a:spcPts val="0"/>
              </a:spcAft>
              <a:buSzPts val="2760"/>
              <a:buChar char="•"/>
            </a:pPr>
            <a:r>
              <a:rPr lang="en-US" sz="2400" dirty="0">
                <a:latin typeface="Calibri (Body)"/>
              </a:rPr>
              <a:t>Try a relaxation technique, such as meditation or yoga, or treat yourself to a massage</a:t>
            </a:r>
            <a:endParaRPr dirty="0">
              <a:latin typeface="Calibri (Body)"/>
            </a:endParaRPr>
          </a:p>
          <a:p>
            <a:pPr marL="742950" lvl="1" indent="-285750" algn="l" rtl="0">
              <a:spcBef>
                <a:spcPts val="1080"/>
              </a:spcBef>
              <a:spcAft>
                <a:spcPts val="0"/>
              </a:spcAft>
              <a:buSzPts val="2760"/>
              <a:buChar char="•"/>
            </a:pPr>
            <a:r>
              <a:rPr lang="en-US" sz="2400" dirty="0">
                <a:latin typeface="Calibri (Body)"/>
              </a:rPr>
              <a:t>Maintain a normal routine</a:t>
            </a:r>
            <a:endParaRPr dirty="0">
              <a:latin typeface="Calibri (Bod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18"/>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Meditation</a:t>
            </a:r>
            <a:endParaRPr dirty="0">
              <a:latin typeface="Calibri" panose="020F0502020204030204" pitchFamily="34" charset="0"/>
              <a:cs typeface="Calibri" panose="020F0502020204030204" pitchFamily="34" charset="0"/>
            </a:endParaRPr>
          </a:p>
        </p:txBody>
      </p:sp>
      <p:pic>
        <p:nvPicPr>
          <p:cNvPr id="265" name="Google Shape;265;p18"/>
          <p:cNvPicPr preferRelativeResize="0">
            <a:picLocks noGrp="1"/>
          </p:cNvPicPr>
          <p:nvPr>
            <p:ph type="body" idx="1"/>
          </p:nvPr>
        </p:nvPicPr>
        <p:blipFill rotWithShape="1">
          <a:blip r:embed="rId3">
            <a:alphaModFix/>
          </a:blip>
          <a:srcRect/>
          <a:stretch/>
        </p:blipFill>
        <p:spPr>
          <a:xfrm>
            <a:off x="3884613" y="2557463"/>
            <a:ext cx="4422775" cy="3317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19"/>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Find support</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71" name="Google Shape;271;p19"/>
          <p:cNvSpPr txBox="1">
            <a:spLocks noGrp="1"/>
          </p:cNvSpPr>
          <p:nvPr>
            <p:ph type="body" idx="1"/>
          </p:nvPr>
        </p:nvSpPr>
        <p:spPr>
          <a:xfrm>
            <a:off x="1793748" y="2687320"/>
            <a:ext cx="4718304" cy="3310128"/>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2600" dirty="0">
                <a:latin typeface="Calibri (Body)"/>
              </a:rPr>
              <a:t>Seek help from a friend, family member, partner, counselor, doctor, or clergy person. </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Having a sympathetic listening ear and talking about your problems and stress really can lighten the burden.</a:t>
            </a:r>
            <a:endParaRPr sz="2600" dirty="0">
              <a:latin typeface="Calibri (Body)"/>
            </a:endParaRPr>
          </a:p>
        </p:txBody>
      </p:sp>
      <p:sp>
        <p:nvSpPr>
          <p:cNvPr id="272" name="Google Shape;272;p19"/>
          <p:cNvSpPr txBox="1">
            <a:spLocks noGrp="1"/>
          </p:cNvSpPr>
          <p:nvPr>
            <p:ph type="body" idx="2"/>
          </p:nvPr>
        </p:nvSpPr>
        <p:spPr>
          <a:xfrm>
            <a:off x="6676644" y="2560320"/>
            <a:ext cx="4718304" cy="3310128"/>
          </a:xfrm>
          <a:prstGeom prst="rect">
            <a:avLst/>
          </a:prstGeom>
          <a:noFill/>
          <a:ln>
            <a:noFill/>
          </a:ln>
        </p:spPr>
        <p:txBody>
          <a:bodyPr spcFirstLastPara="1" wrap="square" lIns="91425" tIns="45700" rIns="91425" bIns="45700" anchor="t" anchorCtr="0">
            <a:normAutofit/>
          </a:bodyPr>
          <a:lstStyle/>
          <a:p>
            <a:pPr marL="285750" lvl="0" indent="-285750" algn="l" rtl="0">
              <a:spcBef>
                <a:spcPts val="1080"/>
              </a:spcBef>
              <a:spcAft>
                <a:spcPts val="0"/>
              </a:spcAft>
              <a:buSzPts val="2760"/>
              <a:buChar char="•"/>
            </a:pPr>
            <a:r>
              <a:rPr lang="en-US" sz="2600" dirty="0">
                <a:latin typeface="Calibri (Body)"/>
              </a:rPr>
              <a:t>Counseling/therapy Center</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Hospital</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Online counseling</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Hotline</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Family, Friends, …</a:t>
            </a:r>
            <a:endParaRPr sz="2600" dirty="0">
              <a:latin typeface="Calibri (Bod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0"/>
          <p:cNvSpPr txBox="1">
            <a:spLocks noGrp="1"/>
          </p:cNvSpPr>
          <p:nvPr>
            <p:ph type="title"/>
          </p:nvPr>
        </p:nvSpPr>
        <p:spPr>
          <a:xfrm>
            <a:off x="1141413" y="658761"/>
            <a:ext cx="9905998" cy="704818"/>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ct val="169230"/>
              <a:buFont typeface="Garamond"/>
              <a:buNone/>
            </a:pPr>
            <a:r>
              <a:rPr lang="en-US" sz="2400" dirty="0">
                <a:latin typeface="Calibri (Body)"/>
              </a:rPr>
              <a:t>For example: Free Counseling service from your university</a:t>
            </a:r>
            <a:endParaRPr sz="2400" dirty="0">
              <a:latin typeface="Calibri (Body)"/>
            </a:endParaRPr>
          </a:p>
        </p:txBody>
      </p:sp>
      <p:pic>
        <p:nvPicPr>
          <p:cNvPr id="279" name="Google Shape;279;p20"/>
          <p:cNvPicPr preferRelativeResize="0">
            <a:picLocks noGrp="1"/>
          </p:cNvPicPr>
          <p:nvPr>
            <p:ph type="body" idx="1"/>
          </p:nvPr>
        </p:nvPicPr>
        <p:blipFill rotWithShape="1">
          <a:blip r:embed="rId3">
            <a:alphaModFix/>
          </a:blip>
          <a:srcRect/>
          <a:stretch/>
        </p:blipFill>
        <p:spPr>
          <a:xfrm>
            <a:off x="1862936" y="3743015"/>
            <a:ext cx="2955048" cy="2216286"/>
          </a:xfrm>
          <a:prstGeom prst="rect">
            <a:avLst/>
          </a:prstGeom>
          <a:noFill/>
          <a:ln>
            <a:noFill/>
          </a:ln>
        </p:spPr>
      </p:pic>
      <p:pic>
        <p:nvPicPr>
          <p:cNvPr id="280" name="Google Shape;280;p20"/>
          <p:cNvPicPr preferRelativeResize="0"/>
          <p:nvPr/>
        </p:nvPicPr>
        <p:blipFill rotWithShape="1">
          <a:blip r:embed="rId4">
            <a:alphaModFix/>
          </a:blip>
          <a:srcRect/>
          <a:stretch/>
        </p:blipFill>
        <p:spPr>
          <a:xfrm>
            <a:off x="3186440" y="1573390"/>
            <a:ext cx="5144478" cy="1959813"/>
          </a:xfrm>
          <a:prstGeom prst="rect">
            <a:avLst/>
          </a:prstGeom>
          <a:noFill/>
          <a:ln>
            <a:noFill/>
          </a:ln>
        </p:spPr>
      </p:pic>
      <p:pic>
        <p:nvPicPr>
          <p:cNvPr id="281" name="Google Shape;281;p20"/>
          <p:cNvPicPr preferRelativeResize="0"/>
          <p:nvPr/>
        </p:nvPicPr>
        <p:blipFill rotWithShape="1">
          <a:blip r:embed="rId5">
            <a:alphaModFix/>
          </a:blip>
          <a:srcRect t="12474" b="12473"/>
          <a:stretch/>
        </p:blipFill>
        <p:spPr>
          <a:xfrm>
            <a:off x="6699375" y="3743014"/>
            <a:ext cx="3937725" cy="221628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LEARNING OBJECTIVES</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162" name="Google Shape;162;p3"/>
          <p:cNvSpPr txBox="1">
            <a:spLocks noGrp="1"/>
          </p:cNvSpPr>
          <p:nvPr>
            <p:ph type="body" idx="1"/>
          </p:nvPr>
        </p:nvSpPr>
        <p:spPr>
          <a:xfrm>
            <a:off x="2050472" y="2847878"/>
            <a:ext cx="8728364" cy="284634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2760"/>
              <a:buNone/>
            </a:pPr>
            <a:r>
              <a:rPr lang="en-US" sz="2800" b="1" dirty="0">
                <a:latin typeface="Calibri (Body)"/>
              </a:rPr>
              <a:t>By the end of this section, you will be able to:</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Identify sources of stress, particularly for college students</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Describe the symptoms and effects of chronic stress</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List healthy ways of managing stress that fit your current lifestyle</a:t>
            </a:r>
            <a:endParaRPr sz="2800" dirty="0">
              <a:latin typeface="Calibri (Body)"/>
            </a:endParaRPr>
          </a:p>
          <a:p>
            <a:pPr marL="0" lvl="0" indent="0" algn="l" rtl="0">
              <a:spcBef>
                <a:spcPts val="1080"/>
              </a:spcBef>
              <a:spcAft>
                <a:spcPts val="0"/>
              </a:spcAft>
              <a:buSzPts val="2760"/>
              <a:buNone/>
            </a:pPr>
            <a:endParaRPr sz="2800" dirty="0">
              <a:latin typeface="Calibri (Bod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1"/>
          <p:cNvSpPr txBox="1">
            <a:spLocks noGrp="1"/>
          </p:cNvSpPr>
          <p:nvPr>
            <p:ph type="body" idx="4294967295"/>
          </p:nvPr>
        </p:nvSpPr>
        <p:spPr>
          <a:xfrm>
            <a:off x="2441296" y="1939772"/>
            <a:ext cx="7727941" cy="3541712"/>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SzPts val="3450"/>
              <a:buNone/>
            </a:pPr>
            <a:r>
              <a:rPr lang="en-US" sz="3000" dirty="0">
                <a:latin typeface="Calibri (Body)"/>
              </a:rPr>
              <a:t>If the self-care techniques listed above aren’t enough and stress is seriously interfering with your studies or life, don’t be afraid to get help. The student health center and college counselors are both good resources.</a:t>
            </a:r>
            <a:endParaRPr sz="3000" dirty="0">
              <a:latin typeface="Calibri (Body)"/>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2"/>
          <p:cNvSpPr/>
          <p:nvPr/>
        </p:nvSpPr>
        <p:spPr>
          <a:xfrm>
            <a:off x="1567352" y="2828445"/>
            <a:ext cx="3337158" cy="13233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Calibri (Body)"/>
                <a:ea typeface="Garamond"/>
                <a:cs typeface="Garamond"/>
                <a:sym typeface="Garamond"/>
              </a:rPr>
              <a:t>Activity: Relaxation</a:t>
            </a:r>
            <a:endParaRPr dirty="0">
              <a:latin typeface="Calibri (Body)"/>
            </a:endParaRPr>
          </a:p>
        </p:txBody>
      </p:sp>
      <p:pic>
        <p:nvPicPr>
          <p:cNvPr id="292" name="Google Shape;292;p22"/>
          <p:cNvPicPr preferRelativeResize="0"/>
          <p:nvPr/>
        </p:nvPicPr>
        <p:blipFill rotWithShape="1">
          <a:blip r:embed="rId3">
            <a:alphaModFix/>
          </a:blip>
          <a:srcRect/>
          <a:stretch/>
        </p:blipFill>
        <p:spPr>
          <a:xfrm>
            <a:off x="5224616" y="1494504"/>
            <a:ext cx="5986923" cy="399128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1026" name="Picture 2" descr="9 mẹo để có một buổi hỏi đáp thành công tuyệt vời | AhaSlides"/>
          <p:cNvPicPr>
            <a:picLocks noChangeAspect="1" noChangeArrowheads="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bwMode="auto">
          <a:xfrm>
            <a:off x="2479965" y="1167059"/>
            <a:ext cx="7181849" cy="47454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4"/>
          <p:cNvSpPr txBox="1">
            <a:spLocks noGrp="1"/>
          </p:cNvSpPr>
          <p:nvPr>
            <p:ph type="body" idx="4294967295"/>
          </p:nvPr>
        </p:nvSpPr>
        <p:spPr>
          <a:xfrm>
            <a:off x="1593900" y="2267088"/>
            <a:ext cx="9004200" cy="2719500"/>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spcBef>
                <a:spcPts val="0"/>
              </a:spcBef>
              <a:spcAft>
                <a:spcPts val="0"/>
              </a:spcAft>
              <a:buSzPts val="2760"/>
              <a:buNone/>
            </a:pPr>
            <a:r>
              <a:rPr lang="en-US" sz="3200" dirty="0">
                <a:latin typeface="Calibri (Body)"/>
              </a:rPr>
              <a:t>Being in control of your life and having realistic expectations about your day­-to-­day challenges are the keys to stress management, which is perhaps the most important ingredient to living a happy, healthy and rewarding life.</a:t>
            </a:r>
          </a:p>
          <a:p>
            <a:pPr marL="0" lvl="0" indent="0" algn="r" rtl="0">
              <a:spcBef>
                <a:spcPts val="0"/>
              </a:spcBef>
              <a:spcAft>
                <a:spcPts val="0"/>
              </a:spcAft>
              <a:buSzPts val="2760"/>
              <a:buNone/>
            </a:pPr>
            <a:r>
              <a:rPr lang="en-US" sz="3200" dirty="0">
                <a:latin typeface="Calibri (Body)"/>
              </a:rPr>
              <a:t>­—</a:t>
            </a:r>
            <a:r>
              <a:rPr lang="en-US" sz="3200" dirty="0" err="1">
                <a:latin typeface="Calibri (Body)"/>
              </a:rPr>
              <a:t>Marilu</a:t>
            </a:r>
            <a:r>
              <a:rPr lang="en-US" sz="3200" dirty="0">
                <a:latin typeface="Calibri (Body)"/>
              </a:rPr>
              <a:t> </a:t>
            </a:r>
            <a:r>
              <a:rPr lang="en-US" sz="3200" dirty="0" err="1">
                <a:latin typeface="Calibri (Body)"/>
              </a:rPr>
              <a:t>Henner</a:t>
            </a:r>
            <a:r>
              <a:rPr lang="en-US" sz="3200" dirty="0">
                <a:latin typeface="Calibri (Body)"/>
              </a:rPr>
              <a:t>, actress</a:t>
            </a:r>
            <a:endParaRPr sz="3200" dirty="0">
              <a:latin typeface="Calibri (Bod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5"/>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Body)"/>
              </a:rPr>
              <a:t>Causes of Stress</a:t>
            </a:r>
            <a:br>
              <a:rPr lang="en-US" b="1" dirty="0">
                <a:latin typeface="Calibri (Body)"/>
              </a:rPr>
            </a:br>
            <a:endParaRPr dirty="0">
              <a:latin typeface="Calibri (Body)"/>
            </a:endParaRPr>
          </a:p>
        </p:txBody>
      </p:sp>
      <p:sp>
        <p:nvSpPr>
          <p:cNvPr id="173" name="Google Shape;173;p5"/>
          <p:cNvSpPr txBox="1">
            <a:spLocks noGrp="1"/>
          </p:cNvSpPr>
          <p:nvPr>
            <p:ph type="body" idx="1"/>
          </p:nvPr>
        </p:nvSpPr>
        <p:spPr>
          <a:xfrm>
            <a:off x="2008908" y="2695477"/>
            <a:ext cx="8887690" cy="331893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2800" dirty="0">
                <a:latin typeface="Calibri (Body)"/>
              </a:rPr>
              <a:t>As a student, you’re probably plenty familiar with the experience of stress—a condition characterized by symptoms of physical or emotional tension.</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What you may not know is that it’s a natural response of the mind and body to a situation in which a person feels threatened or anxious. </a:t>
            </a:r>
            <a:endParaRPr sz="2800" dirty="0">
              <a:latin typeface="Calibri (Bod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6"/>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Causes of Stress (cont.)</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179" name="Google Shape;179;p6"/>
          <p:cNvSpPr txBox="1">
            <a:spLocks noGrp="1"/>
          </p:cNvSpPr>
          <p:nvPr>
            <p:ph type="body" idx="1"/>
          </p:nvPr>
        </p:nvSpPr>
        <p:spPr>
          <a:xfrm>
            <a:off x="1970810" y="2737041"/>
            <a:ext cx="8250379" cy="3318936"/>
          </a:xfrm>
          <a:prstGeom prst="rect">
            <a:avLst/>
          </a:prstGeom>
          <a:noFill/>
          <a:ln>
            <a:noFill/>
          </a:ln>
        </p:spPr>
        <p:txBody>
          <a:bodyPr spcFirstLastPara="1" wrap="square" lIns="91425" tIns="45700" rIns="91425" bIns="45700" anchor="t" anchorCtr="0">
            <a:normAutofit lnSpcReduction="10000"/>
          </a:bodyPr>
          <a:lstStyle/>
          <a:p>
            <a:pPr marL="285750" lvl="0" indent="-285750" algn="l" rtl="0">
              <a:spcBef>
                <a:spcPts val="0"/>
              </a:spcBef>
              <a:spcAft>
                <a:spcPts val="0"/>
              </a:spcAft>
              <a:buSzPts val="2760"/>
              <a:buChar char="•"/>
            </a:pPr>
            <a:r>
              <a:rPr lang="en-US" sz="2800" dirty="0">
                <a:latin typeface="Calibri (Body)"/>
              </a:rPr>
              <a:t>Strong emotions like fear, sadness, or other symptoms of depression are normal, as long as they are temporary and don’t interfere with daily activities.</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 If these emotions last too long or cause other problems, it’s a different story:</a:t>
            </a:r>
            <a:endParaRPr sz="2800" dirty="0">
              <a:latin typeface="Calibri (Body)"/>
            </a:endParaRPr>
          </a:p>
          <a:p>
            <a:pPr marL="0" lvl="0" indent="0" algn="ctr" rtl="0">
              <a:spcBef>
                <a:spcPts val="1080"/>
              </a:spcBef>
              <a:spcAft>
                <a:spcPts val="0"/>
              </a:spcAft>
              <a:buSzPts val="2760"/>
              <a:buNone/>
            </a:pPr>
            <a:r>
              <a:rPr lang="en-US" sz="2800" b="1" dirty="0">
                <a:solidFill>
                  <a:srgbClr val="1D1D1D"/>
                </a:solidFill>
                <a:latin typeface="Calibri (Body)"/>
              </a:rPr>
              <a:t>Stress make you feel overwhelmed and out of control.</a:t>
            </a:r>
            <a:endParaRPr sz="2800" dirty="0">
              <a:latin typeface="Calibri (Bod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7"/>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Negative stress</a:t>
            </a:r>
            <a:endParaRPr dirty="0">
              <a:latin typeface="Calibri" panose="020F0502020204030204" pitchFamily="34" charset="0"/>
              <a:cs typeface="Calibri" panose="020F0502020204030204" pitchFamily="34" charset="0"/>
            </a:endParaRPr>
          </a:p>
        </p:txBody>
      </p:sp>
      <p:sp>
        <p:nvSpPr>
          <p:cNvPr id="185" name="Google Shape;185;p7"/>
          <p:cNvSpPr txBox="1">
            <a:spLocks noGrp="1"/>
          </p:cNvSpPr>
          <p:nvPr>
            <p:ph type="body" idx="1"/>
          </p:nvPr>
        </p:nvSpPr>
        <p:spPr>
          <a:xfrm>
            <a:off x="2119744" y="2723187"/>
            <a:ext cx="8776854" cy="331893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3200" dirty="0">
                <a:latin typeface="Calibri (Body)"/>
              </a:rPr>
              <a:t>Stress can hit you when you least expect it—before a test, after losing a job, or during conflict in a relationship.</a:t>
            </a:r>
            <a:endParaRPr sz="3200" dirty="0">
              <a:latin typeface="Calibri (Body)"/>
            </a:endParaRPr>
          </a:p>
          <a:p>
            <a:pPr marL="285750" lvl="0" indent="-285750" algn="l" rtl="0">
              <a:spcBef>
                <a:spcPts val="1080"/>
              </a:spcBef>
              <a:spcAft>
                <a:spcPts val="0"/>
              </a:spcAft>
              <a:buSzPts val="2760"/>
              <a:buChar char="•"/>
            </a:pPr>
            <a:r>
              <a:rPr lang="en-US" sz="3200" dirty="0">
                <a:latin typeface="Calibri (Body)"/>
              </a:rPr>
              <a:t>While everyone experiences stress at times, a prolonged bout of it can affect your health and ability to cope with life.</a:t>
            </a:r>
            <a:endParaRPr sz="3200" dirty="0">
              <a:latin typeface="Calibri (Body)"/>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8"/>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Positive Stress</a:t>
            </a:r>
            <a:endParaRPr dirty="0">
              <a:latin typeface="Calibri" panose="020F0502020204030204" pitchFamily="34" charset="0"/>
              <a:cs typeface="Calibri" panose="020F0502020204030204" pitchFamily="34" charset="0"/>
            </a:endParaRPr>
          </a:p>
        </p:txBody>
      </p:sp>
      <p:sp>
        <p:nvSpPr>
          <p:cNvPr id="191" name="Google Shape;191;p8"/>
          <p:cNvSpPr txBox="1">
            <a:spLocks noGrp="1"/>
          </p:cNvSpPr>
          <p:nvPr>
            <p:ph type="body" idx="1"/>
          </p:nvPr>
        </p:nvSpPr>
        <p:spPr>
          <a:xfrm>
            <a:off x="2078181" y="2792460"/>
            <a:ext cx="8624452" cy="331893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3200" dirty="0">
                <a:latin typeface="Calibri (Body)"/>
              </a:rPr>
              <a:t>Stress can be positive </a:t>
            </a:r>
            <a:endParaRPr sz="3200" dirty="0">
              <a:latin typeface="Calibri (Body)"/>
            </a:endParaRPr>
          </a:p>
          <a:p>
            <a:pPr marL="285750" lvl="0" indent="-285750" algn="l" rtl="0">
              <a:spcBef>
                <a:spcPts val="1080"/>
              </a:spcBef>
              <a:spcAft>
                <a:spcPts val="0"/>
              </a:spcAft>
              <a:buSzPts val="2760"/>
              <a:buChar char="•"/>
            </a:pPr>
            <a:r>
              <a:rPr lang="en-US" sz="3200" dirty="0">
                <a:latin typeface="Calibri (Body)"/>
              </a:rPr>
              <a:t>For instance, it can help you develop skills needed to manage potentially challenging or threatening situations in life.</a:t>
            </a:r>
            <a:endParaRPr sz="3200" dirty="0">
              <a:latin typeface="Calibri (Body)"/>
            </a:endParaRPr>
          </a:p>
          <a:p>
            <a:pPr marL="285750" lvl="0" indent="-285750" algn="l" rtl="0">
              <a:spcBef>
                <a:spcPts val="1080"/>
              </a:spcBef>
              <a:spcAft>
                <a:spcPts val="0"/>
              </a:spcAft>
              <a:buSzPts val="2760"/>
              <a:buChar char="•"/>
            </a:pPr>
            <a:r>
              <a:rPr lang="en-US" sz="3200" dirty="0">
                <a:latin typeface="Calibri (Body)"/>
              </a:rPr>
              <a:t>For example: preparing for a holiday trip</a:t>
            </a:r>
            <a:endParaRPr sz="3200" dirty="0">
              <a:latin typeface="Calibri (Bod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9"/>
          <p:cNvSpPr txBox="1">
            <a:spLocks noGrp="1"/>
          </p:cNvSpPr>
          <p:nvPr>
            <p:ph type="title"/>
          </p:nvPr>
        </p:nvSpPr>
        <p:spPr>
          <a:xfrm>
            <a:off x="1219200" y="673941"/>
            <a:ext cx="9906000" cy="1057800"/>
          </a:xfrm>
          <a:prstGeom prst="rect">
            <a:avLst/>
          </a:prstGeom>
          <a:noFill/>
          <a:ln>
            <a:noFill/>
          </a:ln>
        </p:spPr>
        <p:txBody>
          <a:bodyPr spcFirstLastPara="1" wrap="square" lIns="91425" tIns="45700" rIns="91425" bIns="45700" anchor="t" anchorCtr="0">
            <a:normAutofit fontScale="90000"/>
          </a:bodyPr>
          <a:lstStyle/>
          <a:p>
            <a:pPr marL="0" lvl="0" indent="0" algn="ctr" rtl="0">
              <a:spcBef>
                <a:spcPts val="0"/>
              </a:spcBef>
              <a:spcAft>
                <a:spcPts val="0"/>
              </a:spcAft>
              <a:buClr>
                <a:srgbClr val="262626"/>
              </a:buClr>
              <a:buSzPct val="91666"/>
              <a:buFont typeface="Garamond"/>
              <a:buNone/>
            </a:pPr>
            <a:r>
              <a:rPr lang="en-US" b="1" dirty="0">
                <a:latin typeface="Calibri (Body)"/>
              </a:rPr>
              <a:t>Signs and Effects of Stress</a:t>
            </a:r>
            <a:br>
              <a:rPr lang="en-US" b="1" dirty="0">
                <a:latin typeface="Calibri (Body)"/>
              </a:rPr>
            </a:br>
            <a:r>
              <a:rPr lang="en-US" sz="3100" dirty="0">
                <a:latin typeface="Calibri (Body)"/>
              </a:rPr>
              <a:t>common symptoms of stress:</a:t>
            </a:r>
            <a:endParaRPr sz="4800" dirty="0">
              <a:latin typeface="Calibri (Body)"/>
            </a:endParaRPr>
          </a:p>
        </p:txBody>
      </p:sp>
      <p:sp>
        <p:nvSpPr>
          <p:cNvPr id="197" name="Google Shape;197;p9"/>
          <p:cNvSpPr txBox="1">
            <a:spLocks noGrp="1"/>
          </p:cNvSpPr>
          <p:nvPr>
            <p:ph type="body" idx="1"/>
          </p:nvPr>
        </p:nvSpPr>
        <p:spPr>
          <a:xfrm>
            <a:off x="1016719" y="2428239"/>
            <a:ext cx="4878300" cy="3854745"/>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285750" lvl="0" indent="-285750" algn="l" rtl="0">
              <a:spcBef>
                <a:spcPts val="0"/>
              </a:spcBef>
              <a:spcAft>
                <a:spcPts val="0"/>
              </a:spcAft>
              <a:buSzPts val="2300"/>
              <a:buChar char="•"/>
            </a:pPr>
            <a:r>
              <a:rPr lang="en-US" sz="2000" dirty="0">
                <a:latin typeface="Calibri (Body)"/>
              </a:rPr>
              <a:t>Disbelief and shock</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Tension and irritability</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Fear and anxiety about the future</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Difficulty making decisions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Being numb to one’s feelings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Loss of interest in normal activities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Loss of appetite (or increased appetite)</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Nightmares and recurring thoughts about the event</a:t>
            </a:r>
            <a:endParaRPr sz="2000" dirty="0">
              <a:latin typeface="Calibri (Body)"/>
            </a:endParaRPr>
          </a:p>
        </p:txBody>
      </p:sp>
      <p:sp>
        <p:nvSpPr>
          <p:cNvPr id="198" name="Google Shape;198;p9"/>
          <p:cNvSpPr txBox="1">
            <a:spLocks noGrp="1"/>
          </p:cNvSpPr>
          <p:nvPr>
            <p:ph type="body" idx="2"/>
          </p:nvPr>
        </p:nvSpPr>
        <p:spPr>
          <a:xfrm>
            <a:off x="6109855" y="2428239"/>
            <a:ext cx="5472545" cy="3854746"/>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285750" lvl="0" indent="-285750" algn="l" rtl="0">
              <a:spcBef>
                <a:spcPts val="0"/>
              </a:spcBef>
              <a:spcAft>
                <a:spcPts val="0"/>
              </a:spcAft>
              <a:buSzPts val="2300"/>
              <a:buChar char="•"/>
            </a:pPr>
            <a:r>
              <a:rPr lang="en-US" sz="2000" dirty="0">
                <a:latin typeface="Calibri (Body)"/>
              </a:rPr>
              <a:t>Anger</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Increased use of alcohol and drugs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Sadness and other symptoms of depression</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Feeling powerless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Crying</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Sleep problems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Headaches, back pains, and stomach problems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Trouble concentrating</a:t>
            </a:r>
            <a:endParaRPr sz="2000" dirty="0">
              <a:latin typeface="Calibri (Body)"/>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7">
                                            <p:txEl>
                                              <p:pRg st="0" end="0"/>
                                            </p:txEl>
                                          </p:spTgt>
                                        </p:tgtEl>
                                        <p:attrNameLst>
                                          <p:attrName>style.visibility</p:attrName>
                                        </p:attrNameLst>
                                      </p:cBhvr>
                                      <p:to>
                                        <p:strVal val="visible"/>
                                      </p:to>
                                    </p:set>
                                    <p:animEffect transition="in" filter="fade">
                                      <p:cBhvr>
                                        <p:cTn id="7" dur="1000"/>
                                        <p:tgtEl>
                                          <p:spTgt spid="197">
                                            <p:txEl>
                                              <p:pRg st="0" end="0"/>
                                            </p:txEl>
                                          </p:spTgt>
                                        </p:tgtEl>
                                      </p:cBhvr>
                                    </p:animEffect>
                                    <p:anim calcmode="lin" valueType="num">
                                      <p:cBhvr>
                                        <p:cTn id="8" dur="1000" fill="hold"/>
                                        <p:tgtEl>
                                          <p:spTgt spid="19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97">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97">
                                            <p:txEl>
                                              <p:pRg st="1" end="1"/>
                                            </p:txEl>
                                          </p:spTgt>
                                        </p:tgtEl>
                                        <p:attrNameLst>
                                          <p:attrName>style.visibility</p:attrName>
                                        </p:attrNameLst>
                                      </p:cBhvr>
                                      <p:to>
                                        <p:strVal val="visible"/>
                                      </p:to>
                                    </p:set>
                                    <p:animEffect transition="in" filter="fade">
                                      <p:cBhvr>
                                        <p:cTn id="12" dur="1000"/>
                                        <p:tgtEl>
                                          <p:spTgt spid="197">
                                            <p:txEl>
                                              <p:pRg st="1" end="1"/>
                                            </p:txEl>
                                          </p:spTgt>
                                        </p:tgtEl>
                                      </p:cBhvr>
                                    </p:animEffect>
                                    <p:anim calcmode="lin" valueType="num">
                                      <p:cBhvr>
                                        <p:cTn id="13" dur="1000" fill="hold"/>
                                        <p:tgtEl>
                                          <p:spTgt spid="197">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97">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97">
                                            <p:txEl>
                                              <p:pRg st="2" end="2"/>
                                            </p:txEl>
                                          </p:spTgt>
                                        </p:tgtEl>
                                        <p:attrNameLst>
                                          <p:attrName>style.visibility</p:attrName>
                                        </p:attrNameLst>
                                      </p:cBhvr>
                                      <p:to>
                                        <p:strVal val="visible"/>
                                      </p:to>
                                    </p:set>
                                    <p:animEffect transition="in" filter="fade">
                                      <p:cBhvr>
                                        <p:cTn id="17" dur="1000"/>
                                        <p:tgtEl>
                                          <p:spTgt spid="197">
                                            <p:txEl>
                                              <p:pRg st="2" end="2"/>
                                            </p:txEl>
                                          </p:spTgt>
                                        </p:tgtEl>
                                      </p:cBhvr>
                                    </p:animEffect>
                                    <p:anim calcmode="lin" valueType="num">
                                      <p:cBhvr>
                                        <p:cTn id="18" dur="1000" fill="hold"/>
                                        <p:tgtEl>
                                          <p:spTgt spid="197">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197">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97">
                                            <p:txEl>
                                              <p:pRg st="3" end="3"/>
                                            </p:txEl>
                                          </p:spTgt>
                                        </p:tgtEl>
                                        <p:attrNameLst>
                                          <p:attrName>style.visibility</p:attrName>
                                        </p:attrNameLst>
                                      </p:cBhvr>
                                      <p:to>
                                        <p:strVal val="visible"/>
                                      </p:to>
                                    </p:set>
                                    <p:animEffect transition="in" filter="fade">
                                      <p:cBhvr>
                                        <p:cTn id="22" dur="1000"/>
                                        <p:tgtEl>
                                          <p:spTgt spid="197">
                                            <p:txEl>
                                              <p:pRg st="3" end="3"/>
                                            </p:txEl>
                                          </p:spTgt>
                                        </p:tgtEl>
                                      </p:cBhvr>
                                    </p:animEffect>
                                    <p:anim calcmode="lin" valueType="num">
                                      <p:cBhvr>
                                        <p:cTn id="23" dur="1000" fill="hold"/>
                                        <p:tgtEl>
                                          <p:spTgt spid="197">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197">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97">
                                            <p:txEl>
                                              <p:pRg st="4" end="4"/>
                                            </p:txEl>
                                          </p:spTgt>
                                        </p:tgtEl>
                                        <p:attrNameLst>
                                          <p:attrName>style.visibility</p:attrName>
                                        </p:attrNameLst>
                                      </p:cBhvr>
                                      <p:to>
                                        <p:strVal val="visible"/>
                                      </p:to>
                                    </p:set>
                                    <p:animEffect transition="in" filter="fade">
                                      <p:cBhvr>
                                        <p:cTn id="27" dur="1000"/>
                                        <p:tgtEl>
                                          <p:spTgt spid="197">
                                            <p:txEl>
                                              <p:pRg st="4" end="4"/>
                                            </p:txEl>
                                          </p:spTgt>
                                        </p:tgtEl>
                                      </p:cBhvr>
                                    </p:animEffect>
                                    <p:anim calcmode="lin" valueType="num">
                                      <p:cBhvr>
                                        <p:cTn id="28" dur="1000" fill="hold"/>
                                        <p:tgtEl>
                                          <p:spTgt spid="197">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197">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97">
                                            <p:txEl>
                                              <p:pRg st="5" end="5"/>
                                            </p:txEl>
                                          </p:spTgt>
                                        </p:tgtEl>
                                        <p:attrNameLst>
                                          <p:attrName>style.visibility</p:attrName>
                                        </p:attrNameLst>
                                      </p:cBhvr>
                                      <p:to>
                                        <p:strVal val="visible"/>
                                      </p:to>
                                    </p:set>
                                    <p:animEffect transition="in" filter="fade">
                                      <p:cBhvr>
                                        <p:cTn id="32" dur="1000"/>
                                        <p:tgtEl>
                                          <p:spTgt spid="197">
                                            <p:txEl>
                                              <p:pRg st="5" end="5"/>
                                            </p:txEl>
                                          </p:spTgt>
                                        </p:tgtEl>
                                      </p:cBhvr>
                                    </p:animEffect>
                                    <p:anim calcmode="lin" valueType="num">
                                      <p:cBhvr>
                                        <p:cTn id="33" dur="1000" fill="hold"/>
                                        <p:tgtEl>
                                          <p:spTgt spid="197">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197">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97">
                                            <p:txEl>
                                              <p:pRg st="6" end="6"/>
                                            </p:txEl>
                                          </p:spTgt>
                                        </p:tgtEl>
                                        <p:attrNameLst>
                                          <p:attrName>style.visibility</p:attrName>
                                        </p:attrNameLst>
                                      </p:cBhvr>
                                      <p:to>
                                        <p:strVal val="visible"/>
                                      </p:to>
                                    </p:set>
                                    <p:animEffect transition="in" filter="fade">
                                      <p:cBhvr>
                                        <p:cTn id="37" dur="1000"/>
                                        <p:tgtEl>
                                          <p:spTgt spid="197">
                                            <p:txEl>
                                              <p:pRg st="6" end="6"/>
                                            </p:txEl>
                                          </p:spTgt>
                                        </p:tgtEl>
                                      </p:cBhvr>
                                    </p:animEffect>
                                    <p:anim calcmode="lin" valueType="num">
                                      <p:cBhvr>
                                        <p:cTn id="38" dur="1000" fill="hold"/>
                                        <p:tgtEl>
                                          <p:spTgt spid="197">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197">
                                            <p:txEl>
                                              <p:pRg st="6" end="6"/>
                                            </p:tx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97">
                                            <p:txEl>
                                              <p:pRg st="7" end="7"/>
                                            </p:txEl>
                                          </p:spTgt>
                                        </p:tgtEl>
                                        <p:attrNameLst>
                                          <p:attrName>style.visibility</p:attrName>
                                        </p:attrNameLst>
                                      </p:cBhvr>
                                      <p:to>
                                        <p:strVal val="visible"/>
                                      </p:to>
                                    </p:set>
                                    <p:animEffect transition="in" filter="fade">
                                      <p:cBhvr>
                                        <p:cTn id="42" dur="1000"/>
                                        <p:tgtEl>
                                          <p:spTgt spid="197">
                                            <p:txEl>
                                              <p:pRg st="7" end="7"/>
                                            </p:txEl>
                                          </p:spTgt>
                                        </p:tgtEl>
                                      </p:cBhvr>
                                    </p:animEffect>
                                    <p:anim calcmode="lin" valueType="num">
                                      <p:cBhvr>
                                        <p:cTn id="43" dur="1000" fill="hold"/>
                                        <p:tgtEl>
                                          <p:spTgt spid="197">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197">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98"/>
                                        </p:tgtEl>
                                        <p:attrNameLst>
                                          <p:attrName>style.visibility</p:attrName>
                                        </p:attrNameLst>
                                      </p:cBhvr>
                                      <p:to>
                                        <p:strVal val="visible"/>
                                      </p:to>
                                    </p:set>
                                    <p:animEffect transition="in" filter="fade">
                                      <p:cBhvr>
                                        <p:cTn id="49" dur="1000"/>
                                        <p:tgtEl>
                                          <p:spTgt spid="198"/>
                                        </p:tgtEl>
                                      </p:cBhvr>
                                    </p:animEffect>
                                    <p:anim calcmode="lin" valueType="num">
                                      <p:cBhvr>
                                        <p:cTn id="50" dur="1000" fill="hold"/>
                                        <p:tgtEl>
                                          <p:spTgt spid="198"/>
                                        </p:tgtEl>
                                        <p:attrNameLst>
                                          <p:attrName>ppt_x</p:attrName>
                                        </p:attrNameLst>
                                      </p:cBhvr>
                                      <p:tavLst>
                                        <p:tav tm="0">
                                          <p:val>
                                            <p:strVal val="#ppt_x"/>
                                          </p:val>
                                        </p:tav>
                                        <p:tav tm="100000">
                                          <p:val>
                                            <p:strVal val="#ppt_x"/>
                                          </p:val>
                                        </p:tav>
                                      </p:tavLst>
                                    </p:anim>
                                    <p:anim calcmode="lin" valueType="num">
                                      <p:cBhvr>
                                        <p:cTn id="51" dur="1000" fill="hold"/>
                                        <p:tgtEl>
                                          <p:spTgt spid="1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7" grpId="0" build="allAtOnce"/>
      <p:bldP spid="19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0"/>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Chronic Stress </a:t>
            </a:r>
            <a:endParaRPr dirty="0">
              <a:latin typeface="Calibri" panose="020F0502020204030204" pitchFamily="34" charset="0"/>
              <a:cs typeface="Calibri" panose="020F0502020204030204" pitchFamily="34" charset="0"/>
            </a:endParaRPr>
          </a:p>
        </p:txBody>
      </p:sp>
      <p:sp>
        <p:nvSpPr>
          <p:cNvPr id="204" name="Google Shape;204;p10"/>
          <p:cNvSpPr txBox="1">
            <a:spLocks noGrp="1"/>
          </p:cNvSpPr>
          <p:nvPr>
            <p:ph type="body" idx="1"/>
          </p:nvPr>
        </p:nvSpPr>
        <p:spPr>
          <a:xfrm>
            <a:off x="1298448" y="3048000"/>
            <a:ext cx="4718304" cy="2822448"/>
          </a:xfrm>
          <a:prstGeom prst="rect">
            <a:avLst/>
          </a:prstGeom>
          <a:noFill/>
          <a:ln>
            <a:noFill/>
          </a:ln>
        </p:spPr>
        <p:txBody>
          <a:bodyPr spcFirstLastPara="1" wrap="square" lIns="91425" tIns="45700" rIns="91425" bIns="45700" anchor="t" anchorCtr="0">
            <a:normAutofit/>
          </a:bodyPr>
          <a:lstStyle/>
          <a:p>
            <a:pPr marL="0" lvl="0" indent="0" algn="l" rtl="0">
              <a:spcBef>
                <a:spcPts val="1008"/>
              </a:spcBef>
              <a:spcAft>
                <a:spcPts val="0"/>
              </a:spcAft>
              <a:buSzPct val="100256"/>
              <a:buNone/>
            </a:pPr>
            <a:r>
              <a:rPr lang="en-US" sz="2752" dirty="0">
                <a:latin typeface="Calibri (Body)"/>
              </a:rPr>
              <a:t>Can impair your immune system and disrupt almost all of your body’s processes, leading to increased risk of numerous health problems</a:t>
            </a:r>
            <a:endParaRPr sz="2752" dirty="0">
              <a:latin typeface="Calibri (Body)"/>
            </a:endParaRPr>
          </a:p>
        </p:txBody>
      </p:sp>
      <p:sp>
        <p:nvSpPr>
          <p:cNvPr id="205" name="Google Shape;205;p10"/>
          <p:cNvSpPr txBox="1">
            <a:spLocks noGrp="1"/>
          </p:cNvSpPr>
          <p:nvPr>
            <p:ph type="body" idx="2"/>
          </p:nvPr>
        </p:nvSpPr>
        <p:spPr>
          <a:xfrm>
            <a:off x="6181344" y="2560320"/>
            <a:ext cx="4718304" cy="3310128"/>
          </a:xfrm>
          <a:prstGeom prst="rect">
            <a:avLst/>
          </a:prstGeom>
          <a:solidFill>
            <a:srgbClr val="CCFFFF"/>
          </a:solidFill>
          <a:ln>
            <a:noFill/>
          </a:ln>
        </p:spPr>
        <p:txBody>
          <a:bodyPr spcFirstLastPara="1" wrap="square" lIns="91425" tIns="45700" rIns="91425" bIns="45700" anchor="t" anchorCtr="0">
            <a:normAutofit fontScale="85000" lnSpcReduction="10000"/>
          </a:bodyPr>
          <a:lstStyle/>
          <a:p>
            <a:pPr marL="0" lvl="0" indent="0" algn="l" rtl="0">
              <a:spcBef>
                <a:spcPts val="0"/>
              </a:spcBef>
              <a:spcAft>
                <a:spcPts val="0"/>
              </a:spcAft>
              <a:buSzPct val="115000"/>
              <a:buNone/>
            </a:pPr>
            <a:r>
              <a:rPr lang="en-US" b="1" dirty="0">
                <a:latin typeface="Calibri (Body)"/>
              </a:rPr>
              <a:t>Including the following:</a:t>
            </a:r>
            <a:endParaRPr dirty="0">
              <a:latin typeface="Calibri (Body)"/>
            </a:endParaRPr>
          </a:p>
          <a:p>
            <a:pPr marL="285750" lvl="0" indent="-285750" algn="l" rtl="0">
              <a:spcBef>
                <a:spcPts val="1008"/>
              </a:spcBef>
              <a:spcAft>
                <a:spcPts val="0"/>
              </a:spcAft>
              <a:buSzPct val="115000"/>
              <a:buChar char="•"/>
            </a:pPr>
            <a:r>
              <a:rPr lang="en-US" dirty="0">
                <a:latin typeface="Calibri (Body)"/>
              </a:rPr>
              <a:t>Anxiety</a:t>
            </a:r>
            <a:endParaRPr dirty="0">
              <a:latin typeface="Calibri (Body)"/>
            </a:endParaRPr>
          </a:p>
          <a:p>
            <a:pPr marL="285750" lvl="0" indent="-285750" algn="l" rtl="0">
              <a:spcBef>
                <a:spcPts val="1008"/>
              </a:spcBef>
              <a:spcAft>
                <a:spcPts val="0"/>
              </a:spcAft>
              <a:buSzPct val="115000"/>
              <a:buChar char="•"/>
            </a:pPr>
            <a:r>
              <a:rPr lang="en-US" dirty="0">
                <a:latin typeface="Calibri (Body)"/>
              </a:rPr>
              <a:t>Depression</a:t>
            </a:r>
            <a:endParaRPr dirty="0">
              <a:latin typeface="Calibri (Body)"/>
            </a:endParaRPr>
          </a:p>
          <a:p>
            <a:pPr marL="285750" lvl="0" indent="-285750" algn="l" rtl="0">
              <a:spcBef>
                <a:spcPts val="1008"/>
              </a:spcBef>
              <a:spcAft>
                <a:spcPts val="0"/>
              </a:spcAft>
              <a:buSzPct val="115000"/>
              <a:buChar char="•"/>
            </a:pPr>
            <a:r>
              <a:rPr lang="en-US" dirty="0">
                <a:latin typeface="Calibri (Body)"/>
              </a:rPr>
              <a:t>Digestive problems</a:t>
            </a:r>
            <a:endParaRPr dirty="0">
              <a:latin typeface="Calibri (Body)"/>
            </a:endParaRPr>
          </a:p>
          <a:p>
            <a:pPr marL="285750" lvl="0" indent="-285750" algn="l" rtl="0">
              <a:spcBef>
                <a:spcPts val="1008"/>
              </a:spcBef>
              <a:spcAft>
                <a:spcPts val="0"/>
              </a:spcAft>
              <a:buSzPct val="115000"/>
              <a:buChar char="•"/>
            </a:pPr>
            <a:r>
              <a:rPr lang="en-US" dirty="0">
                <a:latin typeface="Calibri (Body)"/>
              </a:rPr>
              <a:t>Heart disease</a:t>
            </a:r>
            <a:endParaRPr dirty="0">
              <a:latin typeface="Calibri (Body)"/>
            </a:endParaRPr>
          </a:p>
          <a:p>
            <a:pPr marL="285750" lvl="0" indent="-285750" algn="l" rtl="0">
              <a:spcBef>
                <a:spcPts val="1008"/>
              </a:spcBef>
              <a:spcAft>
                <a:spcPts val="0"/>
              </a:spcAft>
              <a:buSzPct val="115000"/>
              <a:buChar char="•"/>
            </a:pPr>
            <a:r>
              <a:rPr lang="en-US" dirty="0">
                <a:latin typeface="Calibri (Body)"/>
              </a:rPr>
              <a:t>Sleep problems</a:t>
            </a:r>
            <a:endParaRPr dirty="0">
              <a:latin typeface="Calibri (Body)"/>
            </a:endParaRPr>
          </a:p>
          <a:p>
            <a:pPr marL="285750" lvl="0" indent="-285750" algn="l" rtl="0">
              <a:spcBef>
                <a:spcPts val="1008"/>
              </a:spcBef>
              <a:spcAft>
                <a:spcPts val="0"/>
              </a:spcAft>
              <a:buSzPct val="115000"/>
              <a:buChar char="•"/>
            </a:pPr>
            <a:r>
              <a:rPr lang="en-US" dirty="0">
                <a:latin typeface="Calibri (Body)"/>
              </a:rPr>
              <a:t>Weight gain</a:t>
            </a:r>
            <a:endParaRPr dirty="0">
              <a:latin typeface="Calibri (Body)"/>
            </a:endParaRPr>
          </a:p>
          <a:p>
            <a:pPr marL="285750" lvl="0" indent="-285750" algn="l" rtl="0">
              <a:spcBef>
                <a:spcPts val="1008"/>
              </a:spcBef>
              <a:spcAft>
                <a:spcPts val="0"/>
              </a:spcAft>
              <a:buSzPct val="115000"/>
              <a:buChar char="•"/>
            </a:pPr>
            <a:r>
              <a:rPr lang="en-US" dirty="0">
                <a:latin typeface="Calibri (Body)"/>
              </a:rPr>
              <a:t>Memory and concentration impairment</a:t>
            </a:r>
            <a:endParaRPr dirty="0">
              <a:latin typeface="Calibri (Body)"/>
            </a:endParaRPr>
          </a:p>
          <a:p>
            <a:pPr marL="285750" lvl="0" indent="-136779" algn="l" rtl="0">
              <a:spcBef>
                <a:spcPts val="1008"/>
              </a:spcBef>
              <a:spcAft>
                <a:spcPts val="0"/>
              </a:spcAft>
              <a:buSzPct val="115000"/>
              <a:buNone/>
            </a:pPr>
            <a:endParaRPr dirty="0">
              <a:latin typeface="Calibri (Body)"/>
            </a:endParaRPr>
          </a:p>
        </p:txBody>
      </p:sp>
    </p:spTree>
  </p:cSld>
  <p:clrMapOvr>
    <a:masterClrMapping/>
  </p:clrMapOvr>
</p:sld>
</file>

<file path=ppt/theme/theme1.xml><?xml version="1.0" encoding="utf-8"?>
<a:theme xmlns:a="http://schemas.openxmlformats.org/drawingml/2006/main" name="Organic">
  <a:themeElements>
    <a:clrScheme name="Organic">
      <a:dk1>
        <a:srgbClr val="000000"/>
      </a:dk1>
      <a:lt1>
        <a:srgbClr val="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2133</TotalTime>
  <Words>1950</Words>
  <Application>Microsoft Office PowerPoint</Application>
  <PresentationFormat>Widescreen</PresentationFormat>
  <Paragraphs>114</Paragraphs>
  <Slides>22</Slides>
  <Notes>22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22</vt:i4>
      </vt:variant>
    </vt:vector>
  </HeadingPairs>
  <TitlesOfParts>
    <vt:vector size="30" baseType="lpstr">
      <vt:lpstr>Calibri (Body)</vt:lpstr>
      <vt:lpstr>Calibri</vt:lpstr>
      <vt:lpstr>Garamond</vt:lpstr>
      <vt:lpstr>Arial</vt:lpstr>
      <vt:lpstr>Calibri Light</vt:lpstr>
      <vt:lpstr>Proxima Nova</vt:lpstr>
      <vt:lpstr>Organic</vt:lpstr>
      <vt:lpstr>Office Theme</vt:lpstr>
      <vt:lpstr>PowerPoint Presentation</vt:lpstr>
      <vt:lpstr>LEARNING OBJECTIVES </vt:lpstr>
      <vt:lpstr>PowerPoint Presentation</vt:lpstr>
      <vt:lpstr>Causes of Stress </vt:lpstr>
      <vt:lpstr>Causes of Stress (cont.) </vt:lpstr>
      <vt:lpstr>Negative stress</vt:lpstr>
      <vt:lpstr>Positive Stress</vt:lpstr>
      <vt:lpstr>Signs and Effects of Stress common symptoms of stress:</vt:lpstr>
      <vt:lpstr>Chronic Stress </vt:lpstr>
      <vt:lpstr>PowerPoint Presentation</vt:lpstr>
      <vt:lpstr>Ways of Managing Stress </vt:lpstr>
      <vt:lpstr>Avoid drugs and alcohol </vt:lpstr>
      <vt:lpstr>Manage Your Time </vt:lpstr>
      <vt:lpstr>Connect socially </vt:lpstr>
      <vt:lpstr>Slow down and cut out distractions for a while </vt:lpstr>
      <vt:lpstr>Take care of your health </vt:lpstr>
      <vt:lpstr>Meditation</vt:lpstr>
      <vt:lpstr>Find support </vt:lpstr>
      <vt:lpstr>For example: Free Counseling service from your university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STRESS</dc:title>
  <dc:creator>Admin</dc:creator>
  <cp:lastModifiedBy>Minh Hoa</cp:lastModifiedBy>
  <cp:revision>22</cp:revision>
  <dcterms:created xsi:type="dcterms:W3CDTF">2021-08-08T12:44:54Z</dcterms:created>
  <dcterms:modified xsi:type="dcterms:W3CDTF">2022-06-27T02:02:09Z</dcterms:modified>
</cp:coreProperties>
</file>